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82BE1A8-A882-4F9B-BBCF-517D6D0962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 NahalGasht" initials="NN" lastIdx="1" clrIdx="0">
    <p:extLst>
      <p:ext uri="{19B8F6BF-5375-455C-9EA6-DF929625EA0E}">
        <p15:presenceInfo xmlns:p15="http://schemas.microsoft.com/office/powerpoint/2012/main" userId="f4bae50712a1e3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6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74901A-906E-49A7-B9FA-CE4EF96DCCB9}" type="doc">
      <dgm:prSet loTypeId="urn:microsoft.com/office/officeart/2005/8/layout/hierarchy2" loCatId="hierarchy" qsTypeId="urn:microsoft.com/office/officeart/2005/8/quickstyle/simple2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B2965C1-FF17-4E06-A960-FB261B303DE2}">
      <dgm:prSet phldrT="[Text]" custT="1"/>
      <dgm:spPr/>
      <dgm:t>
        <a:bodyPr/>
        <a:lstStyle/>
        <a:p>
          <a:r>
            <a:rPr lang="en-US" sz="800" dirty="0"/>
            <a:t>Categorical</a:t>
          </a:r>
        </a:p>
      </dgm:t>
    </dgm:pt>
    <dgm:pt modelId="{EA8F85B5-AD78-4B80-B7BD-1A1962149A6A}" type="parTrans" cxnId="{00638ACA-A000-48D0-B319-36ED8961ADF9}">
      <dgm:prSet/>
      <dgm:spPr/>
      <dgm:t>
        <a:bodyPr/>
        <a:lstStyle/>
        <a:p>
          <a:endParaRPr lang="en-US" sz="2000"/>
        </a:p>
      </dgm:t>
    </dgm:pt>
    <dgm:pt modelId="{6EB5696B-9F7C-4EA2-9455-82354C9E428A}" type="sibTrans" cxnId="{00638ACA-A000-48D0-B319-36ED8961ADF9}">
      <dgm:prSet/>
      <dgm:spPr/>
      <dgm:t>
        <a:bodyPr/>
        <a:lstStyle/>
        <a:p>
          <a:endParaRPr lang="en-US" sz="2000"/>
        </a:p>
      </dgm:t>
    </dgm:pt>
    <dgm:pt modelId="{D591A47C-A1C9-42AB-A723-FB568308C94D}">
      <dgm:prSet phldrT="[Text]" custT="1"/>
      <dgm:spPr/>
      <dgm:t>
        <a:bodyPr/>
        <a:lstStyle/>
        <a:p>
          <a:r>
            <a:rPr lang="en-US" sz="800" dirty="0"/>
            <a:t>As-Is</a:t>
          </a:r>
        </a:p>
      </dgm:t>
    </dgm:pt>
    <dgm:pt modelId="{D8E9A395-FEC1-41BD-8E86-4A9537FF49B0}" type="parTrans" cxnId="{5729E9F7-D4EB-41ED-9173-CDFD79E96D19}">
      <dgm:prSet custT="1"/>
      <dgm:spPr/>
      <dgm:t>
        <a:bodyPr/>
        <a:lstStyle/>
        <a:p>
          <a:endParaRPr lang="en-US" sz="600"/>
        </a:p>
      </dgm:t>
    </dgm:pt>
    <dgm:pt modelId="{78DA1F6D-8121-4C2D-867F-54714403F10F}" type="sibTrans" cxnId="{5729E9F7-D4EB-41ED-9173-CDFD79E96D19}">
      <dgm:prSet/>
      <dgm:spPr/>
      <dgm:t>
        <a:bodyPr/>
        <a:lstStyle/>
        <a:p>
          <a:endParaRPr lang="en-US" sz="2000"/>
        </a:p>
      </dgm:t>
    </dgm:pt>
    <dgm:pt modelId="{6DA3A689-DED2-4EFC-A876-2ABBDAEADB0A}">
      <dgm:prSet phldrT="[Text]" custT="1"/>
      <dgm:spPr/>
      <dgm:t>
        <a:bodyPr/>
        <a:lstStyle/>
        <a:p>
          <a:r>
            <a:rPr lang="en-US" sz="800" dirty="0"/>
            <a:t>Continuous</a:t>
          </a:r>
        </a:p>
      </dgm:t>
    </dgm:pt>
    <dgm:pt modelId="{F67C0AC0-7C5B-419B-9B50-5D9D24A78D88}" type="parTrans" cxnId="{B15698E5-C55C-40ED-ABF5-77A40365F76D}">
      <dgm:prSet/>
      <dgm:spPr/>
      <dgm:t>
        <a:bodyPr/>
        <a:lstStyle/>
        <a:p>
          <a:endParaRPr lang="en-US" sz="2000"/>
        </a:p>
      </dgm:t>
    </dgm:pt>
    <dgm:pt modelId="{A540F8D5-7A3D-423B-97BE-D172AC1E5D60}" type="sibTrans" cxnId="{B15698E5-C55C-40ED-ABF5-77A40365F76D}">
      <dgm:prSet/>
      <dgm:spPr/>
      <dgm:t>
        <a:bodyPr/>
        <a:lstStyle/>
        <a:p>
          <a:endParaRPr lang="en-US" sz="2000"/>
        </a:p>
      </dgm:t>
    </dgm:pt>
    <dgm:pt modelId="{BC0296B7-E9F1-4ABF-A372-B9FC204C47F1}">
      <dgm:prSet phldrT="[Text]" custT="1"/>
      <dgm:spPr/>
      <dgm:t>
        <a:bodyPr/>
        <a:lstStyle/>
        <a:p>
          <a:r>
            <a:rPr lang="en-US" sz="800" dirty="0"/>
            <a:t>As-Is</a:t>
          </a:r>
        </a:p>
      </dgm:t>
    </dgm:pt>
    <dgm:pt modelId="{916D63E9-BB8F-4AA6-B3E8-9BCB915AD570}" type="parTrans" cxnId="{FAD88E00-E482-4A63-A3DC-C01FF71F9B68}">
      <dgm:prSet custT="1"/>
      <dgm:spPr/>
      <dgm:t>
        <a:bodyPr/>
        <a:lstStyle/>
        <a:p>
          <a:endParaRPr lang="en-US" sz="600"/>
        </a:p>
      </dgm:t>
    </dgm:pt>
    <dgm:pt modelId="{30F5E39A-8EDB-40DC-883E-FC7793F5944B}" type="sibTrans" cxnId="{FAD88E00-E482-4A63-A3DC-C01FF71F9B68}">
      <dgm:prSet/>
      <dgm:spPr/>
      <dgm:t>
        <a:bodyPr/>
        <a:lstStyle/>
        <a:p>
          <a:endParaRPr lang="en-US" sz="2000"/>
        </a:p>
      </dgm:t>
    </dgm:pt>
    <dgm:pt modelId="{73C399D2-037A-47DE-AB90-BCCA5B6B14D4}">
      <dgm:prSet phldrT="[Text]" custT="1"/>
      <dgm:spPr/>
      <dgm:t>
        <a:bodyPr/>
        <a:lstStyle/>
        <a:p>
          <a:r>
            <a:rPr lang="en-US" sz="800" dirty="0"/>
            <a:t>String</a:t>
          </a:r>
        </a:p>
      </dgm:t>
    </dgm:pt>
    <dgm:pt modelId="{DCF933CC-0A03-4D07-9F61-EC14969D2E91}" type="parTrans" cxnId="{5942EDDA-BE4E-41B2-BD7B-E8730488ABBF}">
      <dgm:prSet/>
      <dgm:spPr/>
      <dgm:t>
        <a:bodyPr/>
        <a:lstStyle/>
        <a:p>
          <a:endParaRPr lang="en-US" sz="2000"/>
        </a:p>
      </dgm:t>
    </dgm:pt>
    <dgm:pt modelId="{0EE94FB9-A1F9-4CDD-94CD-38AE50F656AC}" type="sibTrans" cxnId="{5942EDDA-BE4E-41B2-BD7B-E8730488ABBF}">
      <dgm:prSet/>
      <dgm:spPr/>
      <dgm:t>
        <a:bodyPr/>
        <a:lstStyle/>
        <a:p>
          <a:endParaRPr lang="en-US" sz="2000"/>
        </a:p>
      </dgm:t>
    </dgm:pt>
    <dgm:pt modelId="{8AF8D1AD-E99B-4676-8659-A55330C594BD}">
      <dgm:prSet phldrT="[Text]" custT="1"/>
      <dgm:spPr/>
      <dgm:t>
        <a:bodyPr/>
        <a:lstStyle/>
        <a:p>
          <a:r>
            <a:rPr lang="en-US" sz="800" dirty="0"/>
            <a:t>Sex</a:t>
          </a:r>
        </a:p>
      </dgm:t>
    </dgm:pt>
    <dgm:pt modelId="{53F04260-B63E-4818-8099-30363BAC775C}" type="sibTrans" cxnId="{B4BDEE00-021D-44D6-8852-592E5551B8A4}">
      <dgm:prSet/>
      <dgm:spPr/>
      <dgm:t>
        <a:bodyPr/>
        <a:lstStyle/>
        <a:p>
          <a:endParaRPr lang="en-US" sz="2000"/>
        </a:p>
      </dgm:t>
    </dgm:pt>
    <dgm:pt modelId="{C48E3AE7-E542-44D5-8A19-B3AB053ABB32}" type="parTrans" cxnId="{B4BDEE00-021D-44D6-8852-592E5551B8A4}">
      <dgm:prSet custT="1"/>
      <dgm:spPr/>
      <dgm:t>
        <a:bodyPr/>
        <a:lstStyle/>
        <a:p>
          <a:endParaRPr lang="en-US" sz="600"/>
        </a:p>
      </dgm:t>
    </dgm:pt>
    <dgm:pt modelId="{89CE792F-EE27-44A4-AAFD-F0559BD350FF}">
      <dgm:prSet phldrT="[Text]" custT="1"/>
      <dgm:spPr/>
      <dgm:t>
        <a:bodyPr/>
        <a:lstStyle/>
        <a:p>
          <a:r>
            <a:rPr lang="en-US" sz="800" dirty="0"/>
            <a:t>Marital Status</a:t>
          </a:r>
        </a:p>
      </dgm:t>
    </dgm:pt>
    <dgm:pt modelId="{BD3D2F96-3CC0-4DBB-9034-4BCDF036A9EC}" type="parTrans" cxnId="{C500F181-1BB4-4484-93A3-65FDF4828FAF}">
      <dgm:prSet custT="1"/>
      <dgm:spPr/>
      <dgm:t>
        <a:bodyPr/>
        <a:lstStyle/>
        <a:p>
          <a:endParaRPr lang="en-US" sz="600"/>
        </a:p>
      </dgm:t>
    </dgm:pt>
    <dgm:pt modelId="{F05B9999-11E0-42E0-8A39-206B22125079}" type="sibTrans" cxnId="{C500F181-1BB4-4484-93A3-65FDF4828FAF}">
      <dgm:prSet/>
      <dgm:spPr/>
      <dgm:t>
        <a:bodyPr/>
        <a:lstStyle/>
        <a:p>
          <a:endParaRPr lang="en-US" sz="2000"/>
        </a:p>
      </dgm:t>
    </dgm:pt>
    <dgm:pt modelId="{55E5508D-A4F7-4135-A6F2-C1827844C324}">
      <dgm:prSet phldrT="[Text]" custT="1"/>
      <dgm:spPr/>
      <dgm:t>
        <a:bodyPr/>
        <a:lstStyle/>
        <a:p>
          <a:r>
            <a:rPr lang="en-US" sz="800" dirty="0"/>
            <a:t>Children Count</a:t>
          </a:r>
        </a:p>
      </dgm:t>
    </dgm:pt>
    <dgm:pt modelId="{E3ACFDD9-8A90-4A75-B703-A4B8D0933948}" type="parTrans" cxnId="{A890619F-20CE-4840-B866-39AF9EFE08C3}">
      <dgm:prSet custT="1"/>
      <dgm:spPr/>
      <dgm:t>
        <a:bodyPr/>
        <a:lstStyle/>
        <a:p>
          <a:endParaRPr lang="en-US" sz="600"/>
        </a:p>
      </dgm:t>
    </dgm:pt>
    <dgm:pt modelId="{CCC34AFE-9743-4B8D-BFCB-5A5412DA601C}" type="sibTrans" cxnId="{A890619F-20CE-4840-B866-39AF9EFE08C3}">
      <dgm:prSet/>
      <dgm:spPr/>
      <dgm:t>
        <a:bodyPr/>
        <a:lstStyle/>
        <a:p>
          <a:endParaRPr lang="en-US" sz="2000"/>
        </a:p>
      </dgm:t>
    </dgm:pt>
    <dgm:pt modelId="{28ED474A-002E-49F0-B225-B7BDE67848F0}">
      <dgm:prSet phldrT="[Text]" custT="1"/>
      <dgm:spPr/>
      <dgm:t>
        <a:bodyPr/>
        <a:lstStyle/>
        <a:p>
          <a:r>
            <a:rPr lang="en-US" sz="800" dirty="0"/>
            <a:t>Age</a:t>
          </a:r>
        </a:p>
      </dgm:t>
    </dgm:pt>
    <dgm:pt modelId="{1AB5837B-06CC-4D5D-B906-322534774387}" type="parTrans" cxnId="{4CBA3B74-66FC-4926-AF7B-747C34A924A4}">
      <dgm:prSet custT="1"/>
      <dgm:spPr/>
      <dgm:t>
        <a:bodyPr/>
        <a:lstStyle/>
        <a:p>
          <a:endParaRPr lang="en-US" sz="600"/>
        </a:p>
      </dgm:t>
    </dgm:pt>
    <dgm:pt modelId="{63CF3149-CF06-44CC-AD68-1B70CBB6104C}" type="sibTrans" cxnId="{4CBA3B74-66FC-4926-AF7B-747C34A924A4}">
      <dgm:prSet/>
      <dgm:spPr/>
      <dgm:t>
        <a:bodyPr/>
        <a:lstStyle/>
        <a:p>
          <a:endParaRPr lang="en-US" sz="2000"/>
        </a:p>
      </dgm:t>
    </dgm:pt>
    <dgm:pt modelId="{4FBC2B66-00C9-4299-A384-62B53CF21338}">
      <dgm:prSet phldrT="[Text]" custT="1"/>
      <dgm:spPr/>
      <dgm:t>
        <a:bodyPr/>
        <a:lstStyle/>
        <a:p>
          <a:r>
            <a:rPr lang="en-US" sz="800" dirty="0"/>
            <a:t>Duration of Stay</a:t>
          </a:r>
        </a:p>
      </dgm:t>
    </dgm:pt>
    <dgm:pt modelId="{3295B238-7564-41E6-8683-C00295D15FC1}" type="parTrans" cxnId="{F7FD97D3-D2E1-49F7-B51F-0464260E8CD9}">
      <dgm:prSet custT="1"/>
      <dgm:spPr/>
      <dgm:t>
        <a:bodyPr/>
        <a:lstStyle/>
        <a:p>
          <a:endParaRPr lang="en-US" sz="600"/>
        </a:p>
      </dgm:t>
    </dgm:pt>
    <dgm:pt modelId="{7A89DD35-66D4-4CC5-830D-8BF1DAF6E09E}" type="sibTrans" cxnId="{F7FD97D3-D2E1-49F7-B51F-0464260E8CD9}">
      <dgm:prSet/>
      <dgm:spPr/>
      <dgm:t>
        <a:bodyPr/>
        <a:lstStyle/>
        <a:p>
          <a:endParaRPr lang="en-US" sz="2000"/>
        </a:p>
      </dgm:t>
    </dgm:pt>
    <dgm:pt modelId="{2B564CDF-D508-4BFA-AB29-EB5008952D4E}">
      <dgm:prSet phldrT="[Text]" custT="1"/>
      <dgm:spPr/>
      <dgm:t>
        <a:bodyPr/>
        <a:lstStyle/>
        <a:p>
          <a:r>
            <a:rPr lang="en-US" sz="800" dirty="0"/>
            <a:t>As-Is</a:t>
          </a:r>
        </a:p>
      </dgm:t>
    </dgm:pt>
    <dgm:pt modelId="{6DC67615-540F-46C0-952C-BF076A5AF921}" type="parTrans" cxnId="{195318B5-6C26-4338-AF1A-94E7A2EF0CD6}">
      <dgm:prSet custT="1"/>
      <dgm:spPr/>
      <dgm:t>
        <a:bodyPr/>
        <a:lstStyle/>
        <a:p>
          <a:endParaRPr lang="en-US" sz="600"/>
        </a:p>
      </dgm:t>
    </dgm:pt>
    <dgm:pt modelId="{886BACC5-49A6-4471-A1C3-3E4DCF66D445}" type="sibTrans" cxnId="{195318B5-6C26-4338-AF1A-94E7A2EF0CD6}">
      <dgm:prSet/>
      <dgm:spPr/>
      <dgm:t>
        <a:bodyPr/>
        <a:lstStyle/>
        <a:p>
          <a:endParaRPr lang="en-US" sz="2000"/>
        </a:p>
      </dgm:t>
    </dgm:pt>
    <dgm:pt modelId="{9BA20B56-B05C-436A-9C2B-75C12980B2B1}">
      <dgm:prSet phldrT="[Text]" custT="1"/>
      <dgm:spPr/>
      <dgm:t>
        <a:bodyPr/>
        <a:lstStyle/>
        <a:p>
          <a:r>
            <a:rPr lang="en-US" sz="800" dirty="0"/>
            <a:t>Transformed</a:t>
          </a:r>
        </a:p>
      </dgm:t>
    </dgm:pt>
    <dgm:pt modelId="{5347F7B2-C833-4233-83A4-45D3CFA55C37}" type="parTrans" cxnId="{25ADA605-1A36-4167-B4E6-BCD48538D755}">
      <dgm:prSet custT="1"/>
      <dgm:spPr/>
      <dgm:t>
        <a:bodyPr/>
        <a:lstStyle/>
        <a:p>
          <a:endParaRPr lang="en-US" sz="600"/>
        </a:p>
      </dgm:t>
    </dgm:pt>
    <dgm:pt modelId="{166FDC26-FE22-43EE-B5ED-8B1F0FE1F734}" type="sibTrans" cxnId="{25ADA605-1A36-4167-B4E6-BCD48538D755}">
      <dgm:prSet/>
      <dgm:spPr/>
      <dgm:t>
        <a:bodyPr/>
        <a:lstStyle/>
        <a:p>
          <a:endParaRPr lang="en-US" sz="2000"/>
        </a:p>
      </dgm:t>
    </dgm:pt>
    <dgm:pt modelId="{9A99A8A6-E369-4919-A901-1AA13A4C70A8}">
      <dgm:prSet phldrT="[Text]" custT="1"/>
      <dgm:spPr/>
      <dgm:t>
        <a:bodyPr/>
        <a:lstStyle/>
        <a:p>
          <a:r>
            <a:rPr lang="en-US" sz="800" dirty="0"/>
            <a:t>Occupation (ordered)</a:t>
          </a:r>
        </a:p>
      </dgm:t>
    </dgm:pt>
    <dgm:pt modelId="{3BCFA7AC-1459-4CFB-B6AB-B7F39409CCC3}" type="parTrans" cxnId="{60A45766-EBC1-4DD7-9DA3-4EB055A32A8C}">
      <dgm:prSet custT="1"/>
      <dgm:spPr/>
      <dgm:t>
        <a:bodyPr/>
        <a:lstStyle/>
        <a:p>
          <a:endParaRPr lang="en-US" sz="600"/>
        </a:p>
      </dgm:t>
    </dgm:pt>
    <dgm:pt modelId="{D1BB38B5-98B7-45F3-9905-747D8639C4DB}" type="sibTrans" cxnId="{60A45766-EBC1-4DD7-9DA3-4EB055A32A8C}">
      <dgm:prSet/>
      <dgm:spPr/>
      <dgm:t>
        <a:bodyPr/>
        <a:lstStyle/>
        <a:p>
          <a:endParaRPr lang="en-US" sz="2000"/>
        </a:p>
      </dgm:t>
    </dgm:pt>
    <dgm:pt modelId="{BD74F2B0-0E93-40F6-8A21-B5B2A368899C}">
      <dgm:prSet phldrT="[Text]" custT="1"/>
      <dgm:spPr/>
      <dgm:t>
        <a:bodyPr/>
        <a:lstStyle/>
        <a:p>
          <a:r>
            <a:rPr lang="en-US" sz="800" dirty="0"/>
            <a:t>Relation of Visit (hotel, f1, f2,…)</a:t>
          </a:r>
        </a:p>
      </dgm:t>
    </dgm:pt>
    <dgm:pt modelId="{DCE1D8A2-AFEF-4A94-81C6-F252A0293C59}" type="parTrans" cxnId="{C0893EA1-3336-479E-9663-52982B7E3402}">
      <dgm:prSet custT="1"/>
      <dgm:spPr/>
      <dgm:t>
        <a:bodyPr/>
        <a:lstStyle/>
        <a:p>
          <a:endParaRPr lang="en-US" sz="600"/>
        </a:p>
      </dgm:t>
    </dgm:pt>
    <dgm:pt modelId="{0D4FCA7C-4979-4693-8909-8D88F428777C}" type="sibTrans" cxnId="{C0893EA1-3336-479E-9663-52982B7E3402}">
      <dgm:prSet/>
      <dgm:spPr/>
      <dgm:t>
        <a:bodyPr/>
        <a:lstStyle/>
        <a:p>
          <a:endParaRPr lang="en-US" sz="2000"/>
        </a:p>
      </dgm:t>
    </dgm:pt>
    <dgm:pt modelId="{9863F913-FE62-4578-803C-06BE6650DE1F}">
      <dgm:prSet phldrT="[Text]" custT="1"/>
      <dgm:spPr/>
      <dgm:t>
        <a:bodyPr/>
        <a:lstStyle/>
        <a:p>
          <a:r>
            <a:rPr lang="en-US" sz="800" dirty="0"/>
            <a:t>Transformed</a:t>
          </a:r>
        </a:p>
      </dgm:t>
    </dgm:pt>
    <dgm:pt modelId="{3498D7F3-CB06-4B23-B891-A842FA2F25BB}" type="parTrans" cxnId="{BD39752E-F2D8-49C5-AC5C-41967273D883}">
      <dgm:prSet custT="1"/>
      <dgm:spPr/>
      <dgm:t>
        <a:bodyPr/>
        <a:lstStyle/>
        <a:p>
          <a:endParaRPr lang="en-US" sz="600"/>
        </a:p>
      </dgm:t>
    </dgm:pt>
    <dgm:pt modelId="{ACAB346E-693F-4CDD-897A-B3E4E214B51E}" type="sibTrans" cxnId="{BD39752E-F2D8-49C5-AC5C-41967273D883}">
      <dgm:prSet/>
      <dgm:spPr/>
      <dgm:t>
        <a:bodyPr/>
        <a:lstStyle/>
        <a:p>
          <a:endParaRPr lang="en-US" sz="2000"/>
        </a:p>
      </dgm:t>
    </dgm:pt>
    <dgm:pt modelId="{D9D72807-53F9-4B85-9CC3-63578C9D8F2D}">
      <dgm:prSet phldrT="[Text]" custT="1"/>
      <dgm:spPr/>
      <dgm:t>
        <a:bodyPr/>
        <a:lstStyle/>
        <a:p>
          <a:r>
            <a:rPr lang="en-US" sz="800" dirty="0"/>
            <a:t>Country (eco, infra score)</a:t>
          </a:r>
        </a:p>
      </dgm:t>
    </dgm:pt>
    <dgm:pt modelId="{3E054132-5103-4ACF-B915-D85878921BE2}" type="parTrans" cxnId="{22E09D68-9965-4532-B31A-BFE801B98B4F}">
      <dgm:prSet custT="1"/>
      <dgm:spPr/>
      <dgm:t>
        <a:bodyPr/>
        <a:lstStyle/>
        <a:p>
          <a:endParaRPr lang="en-US" sz="600"/>
        </a:p>
      </dgm:t>
    </dgm:pt>
    <dgm:pt modelId="{AB6962D7-4F0D-4E11-86A6-0A6D9CBD8E3F}" type="sibTrans" cxnId="{22E09D68-9965-4532-B31A-BFE801B98B4F}">
      <dgm:prSet/>
      <dgm:spPr/>
      <dgm:t>
        <a:bodyPr/>
        <a:lstStyle/>
        <a:p>
          <a:endParaRPr lang="en-US" sz="2000"/>
        </a:p>
      </dgm:t>
    </dgm:pt>
    <dgm:pt modelId="{FCC3BC1F-D8AC-485A-9F93-1356EF755ED5}">
      <dgm:prSet phldrT="[Text]" custT="1"/>
      <dgm:spPr/>
      <dgm:t>
        <a:bodyPr/>
        <a:lstStyle/>
        <a:p>
          <a:r>
            <a:rPr lang="en-US" sz="800" dirty="0"/>
            <a:t>Duration of Stay</a:t>
          </a:r>
        </a:p>
      </dgm:t>
    </dgm:pt>
    <dgm:pt modelId="{1F76272E-D1A2-420C-9D07-45D2862E4B8D}" type="parTrans" cxnId="{8DD90AED-EEE8-428D-A383-9AA5AF2E3EE7}">
      <dgm:prSet custT="1"/>
      <dgm:spPr/>
      <dgm:t>
        <a:bodyPr/>
        <a:lstStyle/>
        <a:p>
          <a:endParaRPr lang="en-US" sz="600"/>
        </a:p>
      </dgm:t>
    </dgm:pt>
    <dgm:pt modelId="{B870F6B7-F42F-45C6-A676-FF79B434C503}" type="sibTrans" cxnId="{8DD90AED-EEE8-428D-A383-9AA5AF2E3EE7}">
      <dgm:prSet/>
      <dgm:spPr/>
      <dgm:t>
        <a:bodyPr/>
        <a:lstStyle/>
        <a:p>
          <a:endParaRPr lang="en-US" sz="2000"/>
        </a:p>
      </dgm:t>
    </dgm:pt>
    <dgm:pt modelId="{FB82F1B5-7A95-42BC-820C-C3547DA803FE}">
      <dgm:prSet phldrT="[Text]" custT="1"/>
      <dgm:spPr/>
      <dgm:t>
        <a:bodyPr/>
        <a:lstStyle/>
        <a:p>
          <a:r>
            <a:rPr lang="en-US" sz="800" dirty="0"/>
            <a:t>Transformed</a:t>
          </a:r>
        </a:p>
      </dgm:t>
    </dgm:pt>
    <dgm:pt modelId="{322E7BC8-BB42-400C-AFA0-CE9B02C004F2}" type="parTrans" cxnId="{96F934FE-D0EC-4C34-9A78-B49C260C6198}">
      <dgm:prSet custT="1"/>
      <dgm:spPr/>
      <dgm:t>
        <a:bodyPr/>
        <a:lstStyle/>
        <a:p>
          <a:endParaRPr lang="en-US" sz="600"/>
        </a:p>
      </dgm:t>
    </dgm:pt>
    <dgm:pt modelId="{4590C48B-9564-43DD-B499-D54B93C15CF5}" type="sibTrans" cxnId="{96F934FE-D0EC-4C34-9A78-B49C260C6198}">
      <dgm:prSet/>
      <dgm:spPr/>
      <dgm:t>
        <a:bodyPr/>
        <a:lstStyle/>
        <a:p>
          <a:endParaRPr lang="en-US" sz="2000"/>
        </a:p>
      </dgm:t>
    </dgm:pt>
    <dgm:pt modelId="{989B69A4-DF75-437D-BFC5-76B49D4768E1}">
      <dgm:prSet phldrT="[Text]" custT="1"/>
      <dgm:spPr/>
      <dgm:t>
        <a:bodyPr/>
        <a:lstStyle/>
        <a:p>
          <a:r>
            <a:rPr lang="en-US" sz="800" dirty="0"/>
            <a:t>Address to City name</a:t>
          </a:r>
        </a:p>
      </dgm:t>
    </dgm:pt>
    <dgm:pt modelId="{12FF0173-8CE9-468F-8F8E-A1826DCAF143}" type="parTrans" cxnId="{16914C9E-265F-4F28-99CD-3B7B687E7B72}">
      <dgm:prSet custT="1"/>
      <dgm:spPr/>
      <dgm:t>
        <a:bodyPr/>
        <a:lstStyle/>
        <a:p>
          <a:endParaRPr lang="en-US" sz="600"/>
        </a:p>
      </dgm:t>
    </dgm:pt>
    <dgm:pt modelId="{DCF4775D-C9DE-4824-9BDF-7BEF1BBA49D0}" type="sibTrans" cxnId="{16914C9E-265F-4F28-99CD-3B7B687E7B72}">
      <dgm:prSet/>
      <dgm:spPr/>
      <dgm:t>
        <a:bodyPr/>
        <a:lstStyle/>
        <a:p>
          <a:endParaRPr lang="en-US" sz="2000"/>
        </a:p>
      </dgm:t>
    </dgm:pt>
    <dgm:pt modelId="{89E9F4BD-437B-48F3-896B-90E2747CA293}" type="pres">
      <dgm:prSet presAssocID="{9C74901A-906E-49A7-B9FA-CE4EF96DCC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5B7D0E7-3658-4998-8922-259F6BF70B09}" type="pres">
      <dgm:prSet presAssocID="{6B2965C1-FF17-4E06-A960-FB261B303DE2}" presName="root1" presStyleCnt="0"/>
      <dgm:spPr/>
    </dgm:pt>
    <dgm:pt modelId="{707AEC7E-4B3D-4D28-9915-4174AB66AED5}" type="pres">
      <dgm:prSet presAssocID="{6B2965C1-FF17-4E06-A960-FB261B303DE2}" presName="LevelOneTextNode" presStyleLbl="node0" presStyleIdx="0" presStyleCnt="3">
        <dgm:presLayoutVars>
          <dgm:chPref val="3"/>
        </dgm:presLayoutVars>
      </dgm:prSet>
      <dgm:spPr/>
    </dgm:pt>
    <dgm:pt modelId="{E2DE585B-B52E-43CC-9971-926E8830AC2A}" type="pres">
      <dgm:prSet presAssocID="{6B2965C1-FF17-4E06-A960-FB261B303DE2}" presName="level2hierChild" presStyleCnt="0"/>
      <dgm:spPr/>
    </dgm:pt>
    <dgm:pt modelId="{AD411465-99C9-4FF2-8014-C3D4DFE09F49}" type="pres">
      <dgm:prSet presAssocID="{D8E9A395-FEC1-41BD-8E86-4A9537FF49B0}" presName="conn2-1" presStyleLbl="parChTrans1D2" presStyleIdx="0" presStyleCnt="6"/>
      <dgm:spPr/>
    </dgm:pt>
    <dgm:pt modelId="{B54F349F-185F-4C28-B7D5-83C079E8DDA9}" type="pres">
      <dgm:prSet presAssocID="{D8E9A395-FEC1-41BD-8E86-4A9537FF49B0}" presName="connTx" presStyleLbl="parChTrans1D2" presStyleIdx="0" presStyleCnt="6"/>
      <dgm:spPr/>
    </dgm:pt>
    <dgm:pt modelId="{7795FAA7-3D2D-4BD6-B41F-7A93B267210C}" type="pres">
      <dgm:prSet presAssocID="{D591A47C-A1C9-42AB-A723-FB568308C94D}" presName="root2" presStyleCnt="0"/>
      <dgm:spPr/>
    </dgm:pt>
    <dgm:pt modelId="{D8DEEFD9-56B1-42E4-ABC4-F1FE7A856A12}" type="pres">
      <dgm:prSet presAssocID="{D591A47C-A1C9-42AB-A723-FB568308C94D}" presName="LevelTwoTextNode" presStyleLbl="node2" presStyleIdx="0" presStyleCnt="6">
        <dgm:presLayoutVars>
          <dgm:chPref val="3"/>
        </dgm:presLayoutVars>
      </dgm:prSet>
      <dgm:spPr/>
    </dgm:pt>
    <dgm:pt modelId="{064B4120-6EB8-4D77-8766-90E542AC5A0F}" type="pres">
      <dgm:prSet presAssocID="{D591A47C-A1C9-42AB-A723-FB568308C94D}" presName="level3hierChild" presStyleCnt="0"/>
      <dgm:spPr/>
    </dgm:pt>
    <dgm:pt modelId="{5EBC350B-5B19-46F8-89C1-EB6E2EE9907A}" type="pres">
      <dgm:prSet presAssocID="{C48E3AE7-E542-44D5-8A19-B3AB053ABB32}" presName="conn2-1" presStyleLbl="parChTrans1D3" presStyleIdx="0" presStyleCnt="10"/>
      <dgm:spPr/>
    </dgm:pt>
    <dgm:pt modelId="{83AE6A13-3C21-4FD0-A1B5-06BEC122CC33}" type="pres">
      <dgm:prSet presAssocID="{C48E3AE7-E542-44D5-8A19-B3AB053ABB32}" presName="connTx" presStyleLbl="parChTrans1D3" presStyleIdx="0" presStyleCnt="10"/>
      <dgm:spPr/>
    </dgm:pt>
    <dgm:pt modelId="{53D09B3A-97BB-4CF8-9928-480A0F0A7A57}" type="pres">
      <dgm:prSet presAssocID="{8AF8D1AD-E99B-4676-8659-A55330C594BD}" presName="root2" presStyleCnt="0"/>
      <dgm:spPr/>
    </dgm:pt>
    <dgm:pt modelId="{59900736-6BD7-4D99-A75B-5700B91E5DAB}" type="pres">
      <dgm:prSet presAssocID="{8AF8D1AD-E99B-4676-8659-A55330C594BD}" presName="LevelTwoTextNode" presStyleLbl="node3" presStyleIdx="0" presStyleCnt="10">
        <dgm:presLayoutVars>
          <dgm:chPref val="3"/>
        </dgm:presLayoutVars>
      </dgm:prSet>
      <dgm:spPr/>
    </dgm:pt>
    <dgm:pt modelId="{F16E7043-DE68-4972-B37D-A3BE0CE9F8A5}" type="pres">
      <dgm:prSet presAssocID="{8AF8D1AD-E99B-4676-8659-A55330C594BD}" presName="level3hierChild" presStyleCnt="0"/>
      <dgm:spPr/>
    </dgm:pt>
    <dgm:pt modelId="{92A2508A-E226-449D-8535-B7E97A9AFCF2}" type="pres">
      <dgm:prSet presAssocID="{BD3D2F96-3CC0-4DBB-9034-4BCDF036A9EC}" presName="conn2-1" presStyleLbl="parChTrans1D3" presStyleIdx="1" presStyleCnt="10"/>
      <dgm:spPr/>
    </dgm:pt>
    <dgm:pt modelId="{B9E998F9-381D-4550-9270-C465AF0B1AD4}" type="pres">
      <dgm:prSet presAssocID="{BD3D2F96-3CC0-4DBB-9034-4BCDF036A9EC}" presName="connTx" presStyleLbl="parChTrans1D3" presStyleIdx="1" presStyleCnt="10"/>
      <dgm:spPr/>
    </dgm:pt>
    <dgm:pt modelId="{F73DED35-4BAA-4184-935B-83F8EED5131A}" type="pres">
      <dgm:prSet presAssocID="{89CE792F-EE27-44A4-AAFD-F0559BD350FF}" presName="root2" presStyleCnt="0"/>
      <dgm:spPr/>
    </dgm:pt>
    <dgm:pt modelId="{E067A5DE-329F-4568-A236-7E831A7F7781}" type="pres">
      <dgm:prSet presAssocID="{89CE792F-EE27-44A4-AAFD-F0559BD350FF}" presName="LevelTwoTextNode" presStyleLbl="node3" presStyleIdx="1" presStyleCnt="10">
        <dgm:presLayoutVars>
          <dgm:chPref val="3"/>
        </dgm:presLayoutVars>
      </dgm:prSet>
      <dgm:spPr/>
    </dgm:pt>
    <dgm:pt modelId="{27030671-A0D1-43F9-9AC6-62B79FC4920C}" type="pres">
      <dgm:prSet presAssocID="{89CE792F-EE27-44A4-AAFD-F0559BD350FF}" presName="level3hierChild" presStyleCnt="0"/>
      <dgm:spPr/>
    </dgm:pt>
    <dgm:pt modelId="{239AD0E6-DBD3-4B96-AFA5-D9CD8B5B834D}" type="pres">
      <dgm:prSet presAssocID="{E3ACFDD9-8A90-4A75-B703-A4B8D0933948}" presName="conn2-1" presStyleLbl="parChTrans1D3" presStyleIdx="2" presStyleCnt="10"/>
      <dgm:spPr/>
    </dgm:pt>
    <dgm:pt modelId="{773DE7A2-A0D1-4993-915C-8C684C9F53B7}" type="pres">
      <dgm:prSet presAssocID="{E3ACFDD9-8A90-4A75-B703-A4B8D0933948}" presName="connTx" presStyleLbl="parChTrans1D3" presStyleIdx="2" presStyleCnt="10"/>
      <dgm:spPr/>
    </dgm:pt>
    <dgm:pt modelId="{CAB3B29B-DC98-4C9E-B14D-99C6240917BE}" type="pres">
      <dgm:prSet presAssocID="{55E5508D-A4F7-4135-A6F2-C1827844C324}" presName="root2" presStyleCnt="0"/>
      <dgm:spPr/>
    </dgm:pt>
    <dgm:pt modelId="{A139FCA8-71BB-4A45-A4CE-235428B33BF0}" type="pres">
      <dgm:prSet presAssocID="{55E5508D-A4F7-4135-A6F2-C1827844C324}" presName="LevelTwoTextNode" presStyleLbl="node3" presStyleIdx="2" presStyleCnt="10">
        <dgm:presLayoutVars>
          <dgm:chPref val="3"/>
        </dgm:presLayoutVars>
      </dgm:prSet>
      <dgm:spPr/>
    </dgm:pt>
    <dgm:pt modelId="{F3D535DF-587E-4530-880A-A29517CA6842}" type="pres">
      <dgm:prSet presAssocID="{55E5508D-A4F7-4135-A6F2-C1827844C324}" presName="level3hierChild" presStyleCnt="0"/>
      <dgm:spPr/>
    </dgm:pt>
    <dgm:pt modelId="{D29FEC1A-E4CC-4223-A6AF-96545E436EAF}" type="pres">
      <dgm:prSet presAssocID="{5347F7B2-C833-4233-83A4-45D3CFA55C37}" presName="conn2-1" presStyleLbl="parChTrans1D2" presStyleIdx="1" presStyleCnt="6"/>
      <dgm:spPr/>
    </dgm:pt>
    <dgm:pt modelId="{BCD987CB-A170-4D06-B4BF-24F70EDDF031}" type="pres">
      <dgm:prSet presAssocID="{5347F7B2-C833-4233-83A4-45D3CFA55C37}" presName="connTx" presStyleLbl="parChTrans1D2" presStyleIdx="1" presStyleCnt="6"/>
      <dgm:spPr/>
    </dgm:pt>
    <dgm:pt modelId="{4434F76D-463F-426E-9725-CB3E38EB1DC0}" type="pres">
      <dgm:prSet presAssocID="{9BA20B56-B05C-436A-9C2B-75C12980B2B1}" presName="root2" presStyleCnt="0"/>
      <dgm:spPr/>
    </dgm:pt>
    <dgm:pt modelId="{5CE24B63-305E-4BE8-B481-808D31D1E1B7}" type="pres">
      <dgm:prSet presAssocID="{9BA20B56-B05C-436A-9C2B-75C12980B2B1}" presName="LevelTwoTextNode" presStyleLbl="node2" presStyleIdx="1" presStyleCnt="6">
        <dgm:presLayoutVars>
          <dgm:chPref val="3"/>
        </dgm:presLayoutVars>
      </dgm:prSet>
      <dgm:spPr/>
    </dgm:pt>
    <dgm:pt modelId="{6B3E2A41-B8BA-442A-B512-36158A284274}" type="pres">
      <dgm:prSet presAssocID="{9BA20B56-B05C-436A-9C2B-75C12980B2B1}" presName="level3hierChild" presStyleCnt="0"/>
      <dgm:spPr/>
    </dgm:pt>
    <dgm:pt modelId="{CE7E14AE-81FD-4D4B-9C5B-4F36E64F928C}" type="pres">
      <dgm:prSet presAssocID="{3BCFA7AC-1459-4CFB-B6AB-B7F39409CCC3}" presName="conn2-1" presStyleLbl="parChTrans1D3" presStyleIdx="3" presStyleCnt="10"/>
      <dgm:spPr/>
    </dgm:pt>
    <dgm:pt modelId="{303A3B1E-53B7-4CF1-9DCE-FE813F0B35B0}" type="pres">
      <dgm:prSet presAssocID="{3BCFA7AC-1459-4CFB-B6AB-B7F39409CCC3}" presName="connTx" presStyleLbl="parChTrans1D3" presStyleIdx="3" presStyleCnt="10"/>
      <dgm:spPr/>
    </dgm:pt>
    <dgm:pt modelId="{9F17FF5F-48BA-4ACA-A5E0-6EDCA5E6923B}" type="pres">
      <dgm:prSet presAssocID="{9A99A8A6-E369-4919-A901-1AA13A4C70A8}" presName="root2" presStyleCnt="0"/>
      <dgm:spPr/>
    </dgm:pt>
    <dgm:pt modelId="{46FE2F8A-9ECA-4539-903D-EC07A8B34E80}" type="pres">
      <dgm:prSet presAssocID="{9A99A8A6-E369-4919-A901-1AA13A4C70A8}" presName="LevelTwoTextNode" presStyleLbl="node3" presStyleIdx="3" presStyleCnt="10">
        <dgm:presLayoutVars>
          <dgm:chPref val="3"/>
        </dgm:presLayoutVars>
      </dgm:prSet>
      <dgm:spPr/>
    </dgm:pt>
    <dgm:pt modelId="{5B37EE77-29D1-4E89-BC73-5B7D6398F8AD}" type="pres">
      <dgm:prSet presAssocID="{9A99A8A6-E369-4919-A901-1AA13A4C70A8}" presName="level3hierChild" presStyleCnt="0"/>
      <dgm:spPr/>
    </dgm:pt>
    <dgm:pt modelId="{761C31EF-7CD4-4A33-929E-F207C72280FA}" type="pres">
      <dgm:prSet presAssocID="{DCE1D8A2-AFEF-4A94-81C6-F252A0293C59}" presName="conn2-1" presStyleLbl="parChTrans1D3" presStyleIdx="4" presStyleCnt="10"/>
      <dgm:spPr/>
    </dgm:pt>
    <dgm:pt modelId="{F2BFE201-98D1-4312-8837-BC28A93615EB}" type="pres">
      <dgm:prSet presAssocID="{DCE1D8A2-AFEF-4A94-81C6-F252A0293C59}" presName="connTx" presStyleLbl="parChTrans1D3" presStyleIdx="4" presStyleCnt="10"/>
      <dgm:spPr/>
    </dgm:pt>
    <dgm:pt modelId="{A753DE2F-4848-41C4-9C6E-61374499FC2B}" type="pres">
      <dgm:prSet presAssocID="{BD74F2B0-0E93-40F6-8A21-B5B2A368899C}" presName="root2" presStyleCnt="0"/>
      <dgm:spPr/>
    </dgm:pt>
    <dgm:pt modelId="{B39ED411-BC03-498C-8AFE-D70B8DD4E6ED}" type="pres">
      <dgm:prSet presAssocID="{BD74F2B0-0E93-40F6-8A21-B5B2A368899C}" presName="LevelTwoTextNode" presStyleLbl="node3" presStyleIdx="4" presStyleCnt="10">
        <dgm:presLayoutVars>
          <dgm:chPref val="3"/>
        </dgm:presLayoutVars>
      </dgm:prSet>
      <dgm:spPr/>
    </dgm:pt>
    <dgm:pt modelId="{D480E61C-05F7-42CC-B15B-A3D24F72C211}" type="pres">
      <dgm:prSet presAssocID="{BD74F2B0-0E93-40F6-8A21-B5B2A368899C}" presName="level3hierChild" presStyleCnt="0"/>
      <dgm:spPr/>
    </dgm:pt>
    <dgm:pt modelId="{66B7F368-ECD8-4420-92F8-A345FE29002D}" type="pres">
      <dgm:prSet presAssocID="{6DA3A689-DED2-4EFC-A876-2ABBDAEADB0A}" presName="root1" presStyleCnt="0"/>
      <dgm:spPr/>
    </dgm:pt>
    <dgm:pt modelId="{D93B325A-AF2E-4599-83B0-76B346ED8AE4}" type="pres">
      <dgm:prSet presAssocID="{6DA3A689-DED2-4EFC-A876-2ABBDAEADB0A}" presName="LevelOneTextNode" presStyleLbl="node0" presStyleIdx="1" presStyleCnt="3">
        <dgm:presLayoutVars>
          <dgm:chPref val="3"/>
        </dgm:presLayoutVars>
      </dgm:prSet>
      <dgm:spPr/>
    </dgm:pt>
    <dgm:pt modelId="{728424ED-EAFB-46DC-8A9D-5DD32F8C51F1}" type="pres">
      <dgm:prSet presAssocID="{6DA3A689-DED2-4EFC-A876-2ABBDAEADB0A}" presName="level2hierChild" presStyleCnt="0"/>
      <dgm:spPr/>
    </dgm:pt>
    <dgm:pt modelId="{B65A1810-2011-403D-846C-FD7EB288F769}" type="pres">
      <dgm:prSet presAssocID="{916D63E9-BB8F-4AA6-B3E8-9BCB915AD570}" presName="conn2-1" presStyleLbl="parChTrans1D2" presStyleIdx="2" presStyleCnt="6"/>
      <dgm:spPr/>
    </dgm:pt>
    <dgm:pt modelId="{3DB7348F-673D-445C-B1E1-AD7720C1AD4F}" type="pres">
      <dgm:prSet presAssocID="{916D63E9-BB8F-4AA6-B3E8-9BCB915AD570}" presName="connTx" presStyleLbl="parChTrans1D2" presStyleIdx="2" presStyleCnt="6"/>
      <dgm:spPr/>
    </dgm:pt>
    <dgm:pt modelId="{FABF066F-83D6-48CB-BB8A-12243A698533}" type="pres">
      <dgm:prSet presAssocID="{BC0296B7-E9F1-4ABF-A372-B9FC204C47F1}" presName="root2" presStyleCnt="0"/>
      <dgm:spPr/>
    </dgm:pt>
    <dgm:pt modelId="{DA2768D2-41FC-4627-B92D-EF880E589135}" type="pres">
      <dgm:prSet presAssocID="{BC0296B7-E9F1-4ABF-A372-B9FC204C47F1}" presName="LevelTwoTextNode" presStyleLbl="node2" presStyleIdx="2" presStyleCnt="6">
        <dgm:presLayoutVars>
          <dgm:chPref val="3"/>
        </dgm:presLayoutVars>
      </dgm:prSet>
      <dgm:spPr/>
    </dgm:pt>
    <dgm:pt modelId="{9CFA34FA-AB82-41CC-81C9-92405FEC14E5}" type="pres">
      <dgm:prSet presAssocID="{BC0296B7-E9F1-4ABF-A372-B9FC204C47F1}" presName="level3hierChild" presStyleCnt="0"/>
      <dgm:spPr/>
    </dgm:pt>
    <dgm:pt modelId="{47C69381-B94B-4E5C-B28B-8AF90B413003}" type="pres">
      <dgm:prSet presAssocID="{1AB5837B-06CC-4D5D-B906-322534774387}" presName="conn2-1" presStyleLbl="parChTrans1D3" presStyleIdx="5" presStyleCnt="10"/>
      <dgm:spPr/>
    </dgm:pt>
    <dgm:pt modelId="{FB505385-5869-4987-ACC7-CCAD2DBD3001}" type="pres">
      <dgm:prSet presAssocID="{1AB5837B-06CC-4D5D-B906-322534774387}" presName="connTx" presStyleLbl="parChTrans1D3" presStyleIdx="5" presStyleCnt="10"/>
      <dgm:spPr/>
    </dgm:pt>
    <dgm:pt modelId="{6E1F1171-976B-491D-AF02-6D0485868EF4}" type="pres">
      <dgm:prSet presAssocID="{28ED474A-002E-49F0-B225-B7BDE67848F0}" presName="root2" presStyleCnt="0"/>
      <dgm:spPr/>
    </dgm:pt>
    <dgm:pt modelId="{53F1B782-AC50-4FC2-90BC-8FDD9BF3179B}" type="pres">
      <dgm:prSet presAssocID="{28ED474A-002E-49F0-B225-B7BDE67848F0}" presName="LevelTwoTextNode" presStyleLbl="node3" presStyleIdx="5" presStyleCnt="10">
        <dgm:presLayoutVars>
          <dgm:chPref val="3"/>
        </dgm:presLayoutVars>
      </dgm:prSet>
      <dgm:spPr/>
    </dgm:pt>
    <dgm:pt modelId="{51D42C56-C897-4D20-9778-4EA5CA7465D9}" type="pres">
      <dgm:prSet presAssocID="{28ED474A-002E-49F0-B225-B7BDE67848F0}" presName="level3hierChild" presStyleCnt="0"/>
      <dgm:spPr/>
    </dgm:pt>
    <dgm:pt modelId="{AD8747BB-999A-4D5C-A9B5-BCB1B93C7A39}" type="pres">
      <dgm:prSet presAssocID="{3295B238-7564-41E6-8683-C00295D15FC1}" presName="conn2-1" presStyleLbl="parChTrans1D3" presStyleIdx="6" presStyleCnt="10"/>
      <dgm:spPr/>
    </dgm:pt>
    <dgm:pt modelId="{5422E348-78BF-4684-9E0D-43B59431868E}" type="pres">
      <dgm:prSet presAssocID="{3295B238-7564-41E6-8683-C00295D15FC1}" presName="connTx" presStyleLbl="parChTrans1D3" presStyleIdx="6" presStyleCnt="10"/>
      <dgm:spPr/>
    </dgm:pt>
    <dgm:pt modelId="{F5FB88C1-EA7B-4D66-8F85-3E2CE86D172E}" type="pres">
      <dgm:prSet presAssocID="{4FBC2B66-00C9-4299-A384-62B53CF21338}" presName="root2" presStyleCnt="0"/>
      <dgm:spPr/>
    </dgm:pt>
    <dgm:pt modelId="{84F65F43-04CF-44FE-AA69-EA14D1E4AA66}" type="pres">
      <dgm:prSet presAssocID="{4FBC2B66-00C9-4299-A384-62B53CF21338}" presName="LevelTwoTextNode" presStyleLbl="node3" presStyleIdx="6" presStyleCnt="10">
        <dgm:presLayoutVars>
          <dgm:chPref val="3"/>
        </dgm:presLayoutVars>
      </dgm:prSet>
      <dgm:spPr/>
    </dgm:pt>
    <dgm:pt modelId="{546DDB7B-A768-4822-95A0-5178A03AEB9F}" type="pres">
      <dgm:prSet presAssocID="{4FBC2B66-00C9-4299-A384-62B53CF21338}" presName="level3hierChild" presStyleCnt="0"/>
      <dgm:spPr/>
    </dgm:pt>
    <dgm:pt modelId="{9AE60323-6561-47B8-8413-8E23651B5177}" type="pres">
      <dgm:prSet presAssocID="{3498D7F3-CB06-4B23-B891-A842FA2F25BB}" presName="conn2-1" presStyleLbl="parChTrans1D2" presStyleIdx="3" presStyleCnt="6"/>
      <dgm:spPr/>
    </dgm:pt>
    <dgm:pt modelId="{3D89103A-10A0-4B72-AEAF-A38EB3081C08}" type="pres">
      <dgm:prSet presAssocID="{3498D7F3-CB06-4B23-B891-A842FA2F25BB}" presName="connTx" presStyleLbl="parChTrans1D2" presStyleIdx="3" presStyleCnt="6"/>
      <dgm:spPr/>
    </dgm:pt>
    <dgm:pt modelId="{A15CD33B-22B8-4F72-B995-7FEFDE2AE390}" type="pres">
      <dgm:prSet presAssocID="{9863F913-FE62-4578-803C-06BE6650DE1F}" presName="root2" presStyleCnt="0"/>
      <dgm:spPr/>
    </dgm:pt>
    <dgm:pt modelId="{B670CFD1-E03C-4069-A954-57E72D4BB14E}" type="pres">
      <dgm:prSet presAssocID="{9863F913-FE62-4578-803C-06BE6650DE1F}" presName="LevelTwoTextNode" presStyleLbl="node2" presStyleIdx="3" presStyleCnt="6">
        <dgm:presLayoutVars>
          <dgm:chPref val="3"/>
        </dgm:presLayoutVars>
      </dgm:prSet>
      <dgm:spPr/>
    </dgm:pt>
    <dgm:pt modelId="{A6DFCFA1-9192-4A0B-8A54-0BACB89ECEA0}" type="pres">
      <dgm:prSet presAssocID="{9863F913-FE62-4578-803C-06BE6650DE1F}" presName="level3hierChild" presStyleCnt="0"/>
      <dgm:spPr/>
    </dgm:pt>
    <dgm:pt modelId="{4585384B-420E-4B5D-B073-2CC82304AAD4}" type="pres">
      <dgm:prSet presAssocID="{3E054132-5103-4ACF-B915-D85878921BE2}" presName="conn2-1" presStyleLbl="parChTrans1D3" presStyleIdx="7" presStyleCnt="10"/>
      <dgm:spPr/>
    </dgm:pt>
    <dgm:pt modelId="{CE99467C-4E87-4658-84F0-4698A16DAA1F}" type="pres">
      <dgm:prSet presAssocID="{3E054132-5103-4ACF-B915-D85878921BE2}" presName="connTx" presStyleLbl="parChTrans1D3" presStyleIdx="7" presStyleCnt="10"/>
      <dgm:spPr/>
    </dgm:pt>
    <dgm:pt modelId="{54214013-1B45-4D0C-AA09-4360C4056235}" type="pres">
      <dgm:prSet presAssocID="{D9D72807-53F9-4B85-9CC3-63578C9D8F2D}" presName="root2" presStyleCnt="0"/>
      <dgm:spPr/>
    </dgm:pt>
    <dgm:pt modelId="{AF8C878D-1201-4C7C-A539-FAB9F3EFDAB5}" type="pres">
      <dgm:prSet presAssocID="{D9D72807-53F9-4B85-9CC3-63578C9D8F2D}" presName="LevelTwoTextNode" presStyleLbl="node3" presStyleIdx="7" presStyleCnt="10">
        <dgm:presLayoutVars>
          <dgm:chPref val="3"/>
        </dgm:presLayoutVars>
      </dgm:prSet>
      <dgm:spPr/>
    </dgm:pt>
    <dgm:pt modelId="{742B6E5D-4F1E-481A-991A-072361BFCBC3}" type="pres">
      <dgm:prSet presAssocID="{D9D72807-53F9-4B85-9CC3-63578C9D8F2D}" presName="level3hierChild" presStyleCnt="0"/>
      <dgm:spPr/>
    </dgm:pt>
    <dgm:pt modelId="{C7B3BFC6-D6B7-4500-AD88-FAB5EAF06640}" type="pres">
      <dgm:prSet presAssocID="{73C399D2-037A-47DE-AB90-BCCA5B6B14D4}" presName="root1" presStyleCnt="0"/>
      <dgm:spPr/>
    </dgm:pt>
    <dgm:pt modelId="{109E9B3F-8AD9-48AE-86E4-582237FB1659}" type="pres">
      <dgm:prSet presAssocID="{73C399D2-037A-47DE-AB90-BCCA5B6B14D4}" presName="LevelOneTextNode" presStyleLbl="node0" presStyleIdx="2" presStyleCnt="3">
        <dgm:presLayoutVars>
          <dgm:chPref val="3"/>
        </dgm:presLayoutVars>
      </dgm:prSet>
      <dgm:spPr/>
    </dgm:pt>
    <dgm:pt modelId="{58939FFB-1FA0-4719-808D-77AB17D3B2D8}" type="pres">
      <dgm:prSet presAssocID="{73C399D2-037A-47DE-AB90-BCCA5B6B14D4}" presName="level2hierChild" presStyleCnt="0"/>
      <dgm:spPr/>
    </dgm:pt>
    <dgm:pt modelId="{BD2979DC-CC0A-44D1-B11A-64AE834FEBD9}" type="pres">
      <dgm:prSet presAssocID="{6DC67615-540F-46C0-952C-BF076A5AF921}" presName="conn2-1" presStyleLbl="parChTrans1D2" presStyleIdx="4" presStyleCnt="6"/>
      <dgm:spPr/>
    </dgm:pt>
    <dgm:pt modelId="{A35E4BC5-2F2E-4612-ADDB-D92B0EE2E03E}" type="pres">
      <dgm:prSet presAssocID="{6DC67615-540F-46C0-952C-BF076A5AF921}" presName="connTx" presStyleLbl="parChTrans1D2" presStyleIdx="4" presStyleCnt="6"/>
      <dgm:spPr/>
    </dgm:pt>
    <dgm:pt modelId="{15D56E20-A0E3-43CB-8B9A-CFD28E607F07}" type="pres">
      <dgm:prSet presAssocID="{2B564CDF-D508-4BFA-AB29-EB5008952D4E}" presName="root2" presStyleCnt="0"/>
      <dgm:spPr/>
    </dgm:pt>
    <dgm:pt modelId="{DBBD64DC-BEE0-484F-837A-FC150EE19D61}" type="pres">
      <dgm:prSet presAssocID="{2B564CDF-D508-4BFA-AB29-EB5008952D4E}" presName="LevelTwoTextNode" presStyleLbl="node2" presStyleIdx="4" presStyleCnt="6">
        <dgm:presLayoutVars>
          <dgm:chPref val="3"/>
        </dgm:presLayoutVars>
      </dgm:prSet>
      <dgm:spPr/>
    </dgm:pt>
    <dgm:pt modelId="{83B8E842-49E5-48B9-B498-EF80434F9241}" type="pres">
      <dgm:prSet presAssocID="{2B564CDF-D508-4BFA-AB29-EB5008952D4E}" presName="level3hierChild" presStyleCnt="0"/>
      <dgm:spPr/>
    </dgm:pt>
    <dgm:pt modelId="{F8C76FDF-7372-4BC9-93B4-14236FC64C51}" type="pres">
      <dgm:prSet presAssocID="{1F76272E-D1A2-420C-9D07-45D2862E4B8D}" presName="conn2-1" presStyleLbl="parChTrans1D3" presStyleIdx="8" presStyleCnt="10"/>
      <dgm:spPr/>
    </dgm:pt>
    <dgm:pt modelId="{2A504D73-8BF1-418A-8B6C-5315AEC92079}" type="pres">
      <dgm:prSet presAssocID="{1F76272E-D1A2-420C-9D07-45D2862E4B8D}" presName="connTx" presStyleLbl="parChTrans1D3" presStyleIdx="8" presStyleCnt="10"/>
      <dgm:spPr/>
    </dgm:pt>
    <dgm:pt modelId="{17430569-C435-4373-B906-60E42F20C208}" type="pres">
      <dgm:prSet presAssocID="{FCC3BC1F-D8AC-485A-9F93-1356EF755ED5}" presName="root2" presStyleCnt="0"/>
      <dgm:spPr/>
    </dgm:pt>
    <dgm:pt modelId="{F117F743-5248-4503-82CD-6D4A558C1AE5}" type="pres">
      <dgm:prSet presAssocID="{FCC3BC1F-D8AC-485A-9F93-1356EF755ED5}" presName="LevelTwoTextNode" presStyleLbl="node3" presStyleIdx="8" presStyleCnt="10">
        <dgm:presLayoutVars>
          <dgm:chPref val="3"/>
        </dgm:presLayoutVars>
      </dgm:prSet>
      <dgm:spPr/>
    </dgm:pt>
    <dgm:pt modelId="{1EDE88F7-496F-43F7-BB8E-3A3CB30961A8}" type="pres">
      <dgm:prSet presAssocID="{FCC3BC1F-D8AC-485A-9F93-1356EF755ED5}" presName="level3hierChild" presStyleCnt="0"/>
      <dgm:spPr/>
    </dgm:pt>
    <dgm:pt modelId="{A624E2DA-3486-4842-88B8-A11DB800EE7D}" type="pres">
      <dgm:prSet presAssocID="{322E7BC8-BB42-400C-AFA0-CE9B02C004F2}" presName="conn2-1" presStyleLbl="parChTrans1D2" presStyleIdx="5" presStyleCnt="6"/>
      <dgm:spPr/>
    </dgm:pt>
    <dgm:pt modelId="{12563FBC-B9CC-45A9-A76D-874E2D0EDFF3}" type="pres">
      <dgm:prSet presAssocID="{322E7BC8-BB42-400C-AFA0-CE9B02C004F2}" presName="connTx" presStyleLbl="parChTrans1D2" presStyleIdx="5" presStyleCnt="6"/>
      <dgm:spPr/>
    </dgm:pt>
    <dgm:pt modelId="{FDFB0610-312F-4450-AD46-84488C62CA84}" type="pres">
      <dgm:prSet presAssocID="{FB82F1B5-7A95-42BC-820C-C3547DA803FE}" presName="root2" presStyleCnt="0"/>
      <dgm:spPr/>
    </dgm:pt>
    <dgm:pt modelId="{97D9002E-42AF-4B02-AF18-1152D842B3C8}" type="pres">
      <dgm:prSet presAssocID="{FB82F1B5-7A95-42BC-820C-C3547DA803FE}" presName="LevelTwoTextNode" presStyleLbl="node2" presStyleIdx="5" presStyleCnt="6">
        <dgm:presLayoutVars>
          <dgm:chPref val="3"/>
        </dgm:presLayoutVars>
      </dgm:prSet>
      <dgm:spPr/>
    </dgm:pt>
    <dgm:pt modelId="{4915A79D-6F5B-44F5-B822-54981C00FEB9}" type="pres">
      <dgm:prSet presAssocID="{FB82F1B5-7A95-42BC-820C-C3547DA803FE}" presName="level3hierChild" presStyleCnt="0"/>
      <dgm:spPr/>
    </dgm:pt>
    <dgm:pt modelId="{0F782259-E436-446B-8113-535CD5FD4587}" type="pres">
      <dgm:prSet presAssocID="{12FF0173-8CE9-468F-8F8E-A1826DCAF143}" presName="conn2-1" presStyleLbl="parChTrans1D3" presStyleIdx="9" presStyleCnt="10"/>
      <dgm:spPr/>
    </dgm:pt>
    <dgm:pt modelId="{16E5356C-008A-447A-9A94-CD921662B0C8}" type="pres">
      <dgm:prSet presAssocID="{12FF0173-8CE9-468F-8F8E-A1826DCAF143}" presName="connTx" presStyleLbl="parChTrans1D3" presStyleIdx="9" presStyleCnt="10"/>
      <dgm:spPr/>
    </dgm:pt>
    <dgm:pt modelId="{E39A50D1-0BB1-43FA-973D-4CF317090CB1}" type="pres">
      <dgm:prSet presAssocID="{989B69A4-DF75-437D-BFC5-76B49D4768E1}" presName="root2" presStyleCnt="0"/>
      <dgm:spPr/>
    </dgm:pt>
    <dgm:pt modelId="{3FE45A60-A2F5-4980-8F45-C5E8D7733244}" type="pres">
      <dgm:prSet presAssocID="{989B69A4-DF75-437D-BFC5-76B49D4768E1}" presName="LevelTwoTextNode" presStyleLbl="node3" presStyleIdx="9" presStyleCnt="10">
        <dgm:presLayoutVars>
          <dgm:chPref val="3"/>
        </dgm:presLayoutVars>
      </dgm:prSet>
      <dgm:spPr/>
    </dgm:pt>
    <dgm:pt modelId="{88DD1236-FFCE-4D9C-B765-680BB534718C}" type="pres">
      <dgm:prSet presAssocID="{989B69A4-DF75-437D-BFC5-76B49D4768E1}" presName="level3hierChild" presStyleCnt="0"/>
      <dgm:spPr/>
    </dgm:pt>
  </dgm:ptLst>
  <dgm:cxnLst>
    <dgm:cxn modelId="{FAD88E00-E482-4A63-A3DC-C01FF71F9B68}" srcId="{6DA3A689-DED2-4EFC-A876-2ABBDAEADB0A}" destId="{BC0296B7-E9F1-4ABF-A372-B9FC204C47F1}" srcOrd="0" destOrd="0" parTransId="{916D63E9-BB8F-4AA6-B3E8-9BCB915AD570}" sibTransId="{30F5E39A-8EDB-40DC-883E-FC7793F5944B}"/>
    <dgm:cxn modelId="{B4BDEE00-021D-44D6-8852-592E5551B8A4}" srcId="{D591A47C-A1C9-42AB-A723-FB568308C94D}" destId="{8AF8D1AD-E99B-4676-8659-A55330C594BD}" srcOrd="0" destOrd="0" parTransId="{C48E3AE7-E542-44D5-8A19-B3AB053ABB32}" sibTransId="{53F04260-B63E-4818-8099-30363BAC775C}"/>
    <dgm:cxn modelId="{25ADA605-1A36-4167-B4E6-BCD48538D755}" srcId="{6B2965C1-FF17-4E06-A960-FB261B303DE2}" destId="{9BA20B56-B05C-436A-9C2B-75C12980B2B1}" srcOrd="1" destOrd="0" parTransId="{5347F7B2-C833-4233-83A4-45D3CFA55C37}" sibTransId="{166FDC26-FE22-43EE-B5ED-8B1F0FE1F734}"/>
    <dgm:cxn modelId="{F194AB0A-7A61-467C-9B83-E7572D136731}" type="presOf" srcId="{1F76272E-D1A2-420C-9D07-45D2862E4B8D}" destId="{2A504D73-8BF1-418A-8B6C-5315AEC92079}" srcOrd="1" destOrd="0" presId="urn:microsoft.com/office/officeart/2005/8/layout/hierarchy2"/>
    <dgm:cxn modelId="{7B3F490B-83E6-41A5-AAAE-A776946CBF53}" type="presOf" srcId="{322E7BC8-BB42-400C-AFA0-CE9B02C004F2}" destId="{12563FBC-B9CC-45A9-A76D-874E2D0EDFF3}" srcOrd="1" destOrd="0" presId="urn:microsoft.com/office/officeart/2005/8/layout/hierarchy2"/>
    <dgm:cxn modelId="{09BF910B-42C5-4C9E-AC2C-34AFA909C15A}" type="presOf" srcId="{989B69A4-DF75-437D-BFC5-76B49D4768E1}" destId="{3FE45A60-A2F5-4980-8F45-C5E8D7733244}" srcOrd="0" destOrd="0" presId="urn:microsoft.com/office/officeart/2005/8/layout/hierarchy2"/>
    <dgm:cxn modelId="{9774B715-53D0-4F21-9181-9B2740370163}" type="presOf" srcId="{BD3D2F96-3CC0-4DBB-9034-4BCDF036A9EC}" destId="{92A2508A-E226-449D-8535-B7E97A9AFCF2}" srcOrd="0" destOrd="0" presId="urn:microsoft.com/office/officeart/2005/8/layout/hierarchy2"/>
    <dgm:cxn modelId="{313DD219-6BCE-4208-BBB7-0E883BCAADF2}" type="presOf" srcId="{DCE1D8A2-AFEF-4A94-81C6-F252A0293C59}" destId="{F2BFE201-98D1-4312-8837-BC28A93615EB}" srcOrd="1" destOrd="0" presId="urn:microsoft.com/office/officeart/2005/8/layout/hierarchy2"/>
    <dgm:cxn modelId="{016A8C20-687A-422B-8B15-59DD625D2ED4}" type="presOf" srcId="{D9D72807-53F9-4B85-9CC3-63578C9D8F2D}" destId="{AF8C878D-1201-4C7C-A539-FAB9F3EFDAB5}" srcOrd="0" destOrd="0" presId="urn:microsoft.com/office/officeart/2005/8/layout/hierarchy2"/>
    <dgm:cxn modelId="{DEBCD32A-030E-491B-AFFF-2215B97A1A9D}" type="presOf" srcId="{3E054132-5103-4ACF-B915-D85878921BE2}" destId="{4585384B-420E-4B5D-B073-2CC82304AAD4}" srcOrd="0" destOrd="0" presId="urn:microsoft.com/office/officeart/2005/8/layout/hierarchy2"/>
    <dgm:cxn modelId="{ACAF1F2E-9920-4693-8549-7205A3363607}" type="presOf" srcId="{5347F7B2-C833-4233-83A4-45D3CFA55C37}" destId="{BCD987CB-A170-4D06-B4BF-24F70EDDF031}" srcOrd="1" destOrd="0" presId="urn:microsoft.com/office/officeart/2005/8/layout/hierarchy2"/>
    <dgm:cxn modelId="{BD39752E-F2D8-49C5-AC5C-41967273D883}" srcId="{6DA3A689-DED2-4EFC-A876-2ABBDAEADB0A}" destId="{9863F913-FE62-4578-803C-06BE6650DE1F}" srcOrd="1" destOrd="0" parTransId="{3498D7F3-CB06-4B23-B891-A842FA2F25BB}" sibTransId="{ACAB346E-693F-4CDD-897A-B3E4E214B51E}"/>
    <dgm:cxn modelId="{191E7130-134A-457A-8EEF-A4237517CBC1}" type="presOf" srcId="{3295B238-7564-41E6-8683-C00295D15FC1}" destId="{AD8747BB-999A-4D5C-A9B5-BCB1B93C7A39}" srcOrd="0" destOrd="0" presId="urn:microsoft.com/office/officeart/2005/8/layout/hierarchy2"/>
    <dgm:cxn modelId="{E7E75C34-448B-43A9-83C6-ED10019B0C75}" type="presOf" srcId="{D8E9A395-FEC1-41BD-8E86-4A9537FF49B0}" destId="{AD411465-99C9-4FF2-8014-C3D4DFE09F49}" srcOrd="0" destOrd="0" presId="urn:microsoft.com/office/officeart/2005/8/layout/hierarchy2"/>
    <dgm:cxn modelId="{9415AA38-8D45-4EC6-85AC-15FBF1C87FC7}" type="presOf" srcId="{9BA20B56-B05C-436A-9C2B-75C12980B2B1}" destId="{5CE24B63-305E-4BE8-B481-808D31D1E1B7}" srcOrd="0" destOrd="0" presId="urn:microsoft.com/office/officeart/2005/8/layout/hierarchy2"/>
    <dgm:cxn modelId="{336F633D-AC6D-4F36-8016-FD8AC40CE0D7}" type="presOf" srcId="{BC0296B7-E9F1-4ABF-A372-B9FC204C47F1}" destId="{DA2768D2-41FC-4627-B92D-EF880E589135}" srcOrd="0" destOrd="0" presId="urn:microsoft.com/office/officeart/2005/8/layout/hierarchy2"/>
    <dgm:cxn modelId="{28445D62-9C3A-4482-B944-A4AB5A29B151}" type="presOf" srcId="{3295B238-7564-41E6-8683-C00295D15FC1}" destId="{5422E348-78BF-4684-9E0D-43B59431868E}" srcOrd="1" destOrd="0" presId="urn:microsoft.com/office/officeart/2005/8/layout/hierarchy2"/>
    <dgm:cxn modelId="{60A45766-EBC1-4DD7-9DA3-4EB055A32A8C}" srcId="{9BA20B56-B05C-436A-9C2B-75C12980B2B1}" destId="{9A99A8A6-E369-4919-A901-1AA13A4C70A8}" srcOrd="0" destOrd="0" parTransId="{3BCFA7AC-1459-4CFB-B6AB-B7F39409CCC3}" sibTransId="{D1BB38B5-98B7-45F3-9905-747D8639C4DB}"/>
    <dgm:cxn modelId="{931FE367-3C6A-41DB-B6C1-5AD98329460B}" type="presOf" srcId="{9C74901A-906E-49A7-B9FA-CE4EF96DCCB9}" destId="{89E9F4BD-437B-48F3-896B-90E2747CA293}" srcOrd="0" destOrd="0" presId="urn:microsoft.com/office/officeart/2005/8/layout/hierarchy2"/>
    <dgm:cxn modelId="{22E09D68-9965-4532-B31A-BFE801B98B4F}" srcId="{9863F913-FE62-4578-803C-06BE6650DE1F}" destId="{D9D72807-53F9-4B85-9CC3-63578C9D8F2D}" srcOrd="0" destOrd="0" parTransId="{3E054132-5103-4ACF-B915-D85878921BE2}" sibTransId="{AB6962D7-4F0D-4E11-86A6-0A6D9CBD8E3F}"/>
    <dgm:cxn modelId="{A4B64449-A9DD-452E-A578-5CA0759149AF}" type="presOf" srcId="{9A99A8A6-E369-4919-A901-1AA13A4C70A8}" destId="{46FE2F8A-9ECA-4539-903D-EC07A8B34E80}" srcOrd="0" destOrd="0" presId="urn:microsoft.com/office/officeart/2005/8/layout/hierarchy2"/>
    <dgm:cxn modelId="{AF10A049-B67F-4601-A480-DF6694B3A847}" type="presOf" srcId="{322E7BC8-BB42-400C-AFA0-CE9B02C004F2}" destId="{A624E2DA-3486-4842-88B8-A11DB800EE7D}" srcOrd="0" destOrd="0" presId="urn:microsoft.com/office/officeart/2005/8/layout/hierarchy2"/>
    <dgm:cxn modelId="{2647964A-844F-474A-BB65-FF30C2ABA346}" type="presOf" srcId="{D8E9A395-FEC1-41BD-8E86-4A9537FF49B0}" destId="{B54F349F-185F-4C28-B7D5-83C079E8DDA9}" srcOrd="1" destOrd="0" presId="urn:microsoft.com/office/officeart/2005/8/layout/hierarchy2"/>
    <dgm:cxn modelId="{E4A4F36A-E12A-47CA-B7D9-36F751E80B6D}" type="presOf" srcId="{89CE792F-EE27-44A4-AAFD-F0559BD350FF}" destId="{E067A5DE-329F-4568-A236-7E831A7F7781}" srcOrd="0" destOrd="0" presId="urn:microsoft.com/office/officeart/2005/8/layout/hierarchy2"/>
    <dgm:cxn modelId="{0D007B53-4525-4592-B815-CAF518EC77F7}" type="presOf" srcId="{E3ACFDD9-8A90-4A75-B703-A4B8D0933948}" destId="{773DE7A2-A0D1-4993-915C-8C684C9F53B7}" srcOrd="1" destOrd="0" presId="urn:microsoft.com/office/officeart/2005/8/layout/hierarchy2"/>
    <dgm:cxn modelId="{4CBA3B74-66FC-4926-AF7B-747C34A924A4}" srcId="{BC0296B7-E9F1-4ABF-A372-B9FC204C47F1}" destId="{28ED474A-002E-49F0-B225-B7BDE67848F0}" srcOrd="0" destOrd="0" parTransId="{1AB5837B-06CC-4D5D-B906-322534774387}" sibTransId="{63CF3149-CF06-44CC-AD68-1B70CBB6104C}"/>
    <dgm:cxn modelId="{93061975-1A07-4524-AD98-60AFF9FC28A2}" type="presOf" srcId="{FB82F1B5-7A95-42BC-820C-C3547DA803FE}" destId="{97D9002E-42AF-4B02-AF18-1152D842B3C8}" srcOrd="0" destOrd="0" presId="urn:microsoft.com/office/officeart/2005/8/layout/hierarchy2"/>
    <dgm:cxn modelId="{CBD35155-B818-4DFE-8299-8C0A1EDC5496}" type="presOf" srcId="{1AB5837B-06CC-4D5D-B906-322534774387}" destId="{FB505385-5869-4987-ACC7-CCAD2DBD3001}" srcOrd="1" destOrd="0" presId="urn:microsoft.com/office/officeart/2005/8/layout/hierarchy2"/>
    <dgm:cxn modelId="{C7849E78-16FA-44F0-8230-5763255B9BC5}" type="presOf" srcId="{3E054132-5103-4ACF-B915-D85878921BE2}" destId="{CE99467C-4E87-4658-84F0-4698A16DAA1F}" srcOrd="1" destOrd="0" presId="urn:microsoft.com/office/officeart/2005/8/layout/hierarchy2"/>
    <dgm:cxn modelId="{DF88877A-B4BB-4D1B-93A2-F3A02D6B91A6}" type="presOf" srcId="{3498D7F3-CB06-4B23-B891-A842FA2F25BB}" destId="{9AE60323-6561-47B8-8413-8E23651B5177}" srcOrd="0" destOrd="0" presId="urn:microsoft.com/office/officeart/2005/8/layout/hierarchy2"/>
    <dgm:cxn modelId="{0B89277B-543F-4B67-AC31-2C85B7470CF0}" type="presOf" srcId="{D591A47C-A1C9-42AB-A723-FB568308C94D}" destId="{D8DEEFD9-56B1-42E4-ABC4-F1FE7A856A12}" srcOrd="0" destOrd="0" presId="urn:microsoft.com/office/officeart/2005/8/layout/hierarchy2"/>
    <dgm:cxn modelId="{FAB9F87C-BACB-4063-A02E-DE5FC428F324}" type="presOf" srcId="{6DC67615-540F-46C0-952C-BF076A5AF921}" destId="{A35E4BC5-2F2E-4612-ADDB-D92B0EE2E03E}" srcOrd="1" destOrd="0" presId="urn:microsoft.com/office/officeart/2005/8/layout/hierarchy2"/>
    <dgm:cxn modelId="{DB0A787F-E98B-4535-98B8-E747AD6162D8}" type="presOf" srcId="{28ED474A-002E-49F0-B225-B7BDE67848F0}" destId="{53F1B782-AC50-4FC2-90BC-8FDD9BF3179B}" srcOrd="0" destOrd="0" presId="urn:microsoft.com/office/officeart/2005/8/layout/hierarchy2"/>
    <dgm:cxn modelId="{C500F181-1BB4-4484-93A3-65FDF4828FAF}" srcId="{D591A47C-A1C9-42AB-A723-FB568308C94D}" destId="{89CE792F-EE27-44A4-AAFD-F0559BD350FF}" srcOrd="1" destOrd="0" parTransId="{BD3D2F96-3CC0-4DBB-9034-4BCDF036A9EC}" sibTransId="{F05B9999-11E0-42E0-8A39-206B22125079}"/>
    <dgm:cxn modelId="{EF20F581-9D64-4802-80E1-0E78E4A32679}" type="presOf" srcId="{73C399D2-037A-47DE-AB90-BCCA5B6B14D4}" destId="{109E9B3F-8AD9-48AE-86E4-582237FB1659}" srcOrd="0" destOrd="0" presId="urn:microsoft.com/office/officeart/2005/8/layout/hierarchy2"/>
    <dgm:cxn modelId="{6CBA8383-548A-4007-AEF6-35900F04294A}" type="presOf" srcId="{12FF0173-8CE9-468F-8F8E-A1826DCAF143}" destId="{16E5356C-008A-447A-9A94-CD921662B0C8}" srcOrd="1" destOrd="0" presId="urn:microsoft.com/office/officeart/2005/8/layout/hierarchy2"/>
    <dgm:cxn modelId="{888F7585-8CD9-41E0-9AA1-F63D01CEF015}" type="presOf" srcId="{916D63E9-BB8F-4AA6-B3E8-9BCB915AD570}" destId="{3DB7348F-673D-445C-B1E1-AD7720C1AD4F}" srcOrd="1" destOrd="0" presId="urn:microsoft.com/office/officeart/2005/8/layout/hierarchy2"/>
    <dgm:cxn modelId="{36392A8A-A8CE-400B-9690-34792CA54F16}" type="presOf" srcId="{E3ACFDD9-8A90-4A75-B703-A4B8D0933948}" destId="{239AD0E6-DBD3-4B96-AFA5-D9CD8B5B834D}" srcOrd="0" destOrd="0" presId="urn:microsoft.com/office/officeart/2005/8/layout/hierarchy2"/>
    <dgm:cxn modelId="{2F71F08A-D2AD-4CF3-8783-94960590BEA4}" type="presOf" srcId="{6DC67615-540F-46C0-952C-BF076A5AF921}" destId="{BD2979DC-CC0A-44D1-B11A-64AE834FEBD9}" srcOrd="0" destOrd="0" presId="urn:microsoft.com/office/officeart/2005/8/layout/hierarchy2"/>
    <dgm:cxn modelId="{7E5D958D-09E1-4DCB-BF98-2B62297E1A11}" type="presOf" srcId="{C48E3AE7-E542-44D5-8A19-B3AB053ABB32}" destId="{5EBC350B-5B19-46F8-89C1-EB6E2EE9907A}" srcOrd="0" destOrd="0" presId="urn:microsoft.com/office/officeart/2005/8/layout/hierarchy2"/>
    <dgm:cxn modelId="{FFA6ED8E-6D75-4589-88AB-AFF8A789466B}" type="presOf" srcId="{12FF0173-8CE9-468F-8F8E-A1826DCAF143}" destId="{0F782259-E436-446B-8113-535CD5FD4587}" srcOrd="0" destOrd="0" presId="urn:microsoft.com/office/officeart/2005/8/layout/hierarchy2"/>
    <dgm:cxn modelId="{5F590095-AAD7-4A16-A635-79829DEF5BC0}" type="presOf" srcId="{55E5508D-A4F7-4135-A6F2-C1827844C324}" destId="{A139FCA8-71BB-4A45-A4CE-235428B33BF0}" srcOrd="0" destOrd="0" presId="urn:microsoft.com/office/officeart/2005/8/layout/hierarchy2"/>
    <dgm:cxn modelId="{16914C9E-265F-4F28-99CD-3B7B687E7B72}" srcId="{FB82F1B5-7A95-42BC-820C-C3547DA803FE}" destId="{989B69A4-DF75-437D-BFC5-76B49D4768E1}" srcOrd="0" destOrd="0" parTransId="{12FF0173-8CE9-468F-8F8E-A1826DCAF143}" sibTransId="{DCF4775D-C9DE-4824-9BDF-7BEF1BBA49D0}"/>
    <dgm:cxn modelId="{A890619F-20CE-4840-B866-39AF9EFE08C3}" srcId="{D591A47C-A1C9-42AB-A723-FB568308C94D}" destId="{55E5508D-A4F7-4135-A6F2-C1827844C324}" srcOrd="2" destOrd="0" parTransId="{E3ACFDD9-8A90-4A75-B703-A4B8D0933948}" sibTransId="{CCC34AFE-9743-4B8D-BFCB-5A5412DA601C}"/>
    <dgm:cxn modelId="{01C3AF9F-E5CF-42A4-B697-4215291822C1}" type="presOf" srcId="{FCC3BC1F-D8AC-485A-9F93-1356EF755ED5}" destId="{F117F743-5248-4503-82CD-6D4A558C1AE5}" srcOrd="0" destOrd="0" presId="urn:microsoft.com/office/officeart/2005/8/layout/hierarchy2"/>
    <dgm:cxn modelId="{C0893EA1-3336-479E-9663-52982B7E3402}" srcId="{9BA20B56-B05C-436A-9C2B-75C12980B2B1}" destId="{BD74F2B0-0E93-40F6-8A21-B5B2A368899C}" srcOrd="1" destOrd="0" parTransId="{DCE1D8A2-AFEF-4A94-81C6-F252A0293C59}" sibTransId="{0D4FCA7C-4979-4693-8909-8D88F428777C}"/>
    <dgm:cxn modelId="{A323D1A6-A0E5-42C6-B0D8-07FA385FD72A}" type="presOf" srcId="{1AB5837B-06CC-4D5D-B906-322534774387}" destId="{47C69381-B94B-4E5C-B28B-8AF90B413003}" srcOrd="0" destOrd="0" presId="urn:microsoft.com/office/officeart/2005/8/layout/hierarchy2"/>
    <dgm:cxn modelId="{AE96ABAE-87A0-40FE-A139-A1C5BF707E18}" type="presOf" srcId="{4FBC2B66-00C9-4299-A384-62B53CF21338}" destId="{84F65F43-04CF-44FE-AA69-EA14D1E4AA66}" srcOrd="0" destOrd="0" presId="urn:microsoft.com/office/officeart/2005/8/layout/hierarchy2"/>
    <dgm:cxn modelId="{C6BF7FB2-B49F-44E3-AA02-6E3D95E2F03D}" type="presOf" srcId="{8AF8D1AD-E99B-4676-8659-A55330C594BD}" destId="{59900736-6BD7-4D99-A75B-5700B91E5DAB}" srcOrd="0" destOrd="0" presId="urn:microsoft.com/office/officeart/2005/8/layout/hierarchy2"/>
    <dgm:cxn modelId="{195318B5-6C26-4338-AF1A-94E7A2EF0CD6}" srcId="{73C399D2-037A-47DE-AB90-BCCA5B6B14D4}" destId="{2B564CDF-D508-4BFA-AB29-EB5008952D4E}" srcOrd="0" destOrd="0" parTransId="{6DC67615-540F-46C0-952C-BF076A5AF921}" sibTransId="{886BACC5-49A6-4471-A1C3-3E4DCF66D445}"/>
    <dgm:cxn modelId="{6F1CE0B8-C336-45A9-9173-595AE0058F58}" type="presOf" srcId="{BD3D2F96-3CC0-4DBB-9034-4BCDF036A9EC}" destId="{B9E998F9-381D-4550-9270-C465AF0B1AD4}" srcOrd="1" destOrd="0" presId="urn:microsoft.com/office/officeart/2005/8/layout/hierarchy2"/>
    <dgm:cxn modelId="{E0F679C2-10A0-4ED4-B1FE-522A65336855}" type="presOf" srcId="{3BCFA7AC-1459-4CFB-B6AB-B7F39409CCC3}" destId="{CE7E14AE-81FD-4D4B-9C5B-4F36E64F928C}" srcOrd="0" destOrd="0" presId="urn:microsoft.com/office/officeart/2005/8/layout/hierarchy2"/>
    <dgm:cxn modelId="{06C3D4C6-FDDE-4B2E-B6C4-D5B83990C439}" type="presOf" srcId="{916D63E9-BB8F-4AA6-B3E8-9BCB915AD570}" destId="{B65A1810-2011-403D-846C-FD7EB288F769}" srcOrd="0" destOrd="0" presId="urn:microsoft.com/office/officeart/2005/8/layout/hierarchy2"/>
    <dgm:cxn modelId="{FA071FC7-BD2B-431B-A5D5-70901E55B4E6}" type="presOf" srcId="{9863F913-FE62-4578-803C-06BE6650DE1F}" destId="{B670CFD1-E03C-4069-A954-57E72D4BB14E}" srcOrd="0" destOrd="0" presId="urn:microsoft.com/office/officeart/2005/8/layout/hierarchy2"/>
    <dgm:cxn modelId="{035431C8-2E4C-4105-842A-EBD06C718973}" type="presOf" srcId="{DCE1D8A2-AFEF-4A94-81C6-F252A0293C59}" destId="{761C31EF-7CD4-4A33-929E-F207C72280FA}" srcOrd="0" destOrd="0" presId="urn:microsoft.com/office/officeart/2005/8/layout/hierarchy2"/>
    <dgm:cxn modelId="{00638ACA-A000-48D0-B319-36ED8961ADF9}" srcId="{9C74901A-906E-49A7-B9FA-CE4EF96DCCB9}" destId="{6B2965C1-FF17-4E06-A960-FB261B303DE2}" srcOrd="0" destOrd="0" parTransId="{EA8F85B5-AD78-4B80-B7BD-1A1962149A6A}" sibTransId="{6EB5696B-9F7C-4EA2-9455-82354C9E428A}"/>
    <dgm:cxn modelId="{F2AF84CD-272D-449C-830E-67CA8B14ECAC}" type="presOf" srcId="{C48E3AE7-E542-44D5-8A19-B3AB053ABB32}" destId="{83AE6A13-3C21-4FD0-A1B5-06BEC122CC33}" srcOrd="1" destOrd="0" presId="urn:microsoft.com/office/officeart/2005/8/layout/hierarchy2"/>
    <dgm:cxn modelId="{F09C2FD2-6985-4CE5-9CA8-1CE559557FBE}" type="presOf" srcId="{3BCFA7AC-1459-4CFB-B6AB-B7F39409CCC3}" destId="{303A3B1E-53B7-4CF1-9DCE-FE813F0B35B0}" srcOrd="1" destOrd="0" presId="urn:microsoft.com/office/officeart/2005/8/layout/hierarchy2"/>
    <dgm:cxn modelId="{E86946D3-E7AB-4AC5-BDB2-7D9DDB96C408}" type="presOf" srcId="{6DA3A689-DED2-4EFC-A876-2ABBDAEADB0A}" destId="{D93B325A-AF2E-4599-83B0-76B346ED8AE4}" srcOrd="0" destOrd="0" presId="urn:microsoft.com/office/officeart/2005/8/layout/hierarchy2"/>
    <dgm:cxn modelId="{F7FD97D3-D2E1-49F7-B51F-0464260E8CD9}" srcId="{BC0296B7-E9F1-4ABF-A372-B9FC204C47F1}" destId="{4FBC2B66-00C9-4299-A384-62B53CF21338}" srcOrd="1" destOrd="0" parTransId="{3295B238-7564-41E6-8683-C00295D15FC1}" sibTransId="{7A89DD35-66D4-4CC5-830D-8BF1DAF6E09E}"/>
    <dgm:cxn modelId="{9B4C97D9-854D-4D46-9D60-26B6C5AE4CEA}" type="presOf" srcId="{1F76272E-D1A2-420C-9D07-45D2862E4B8D}" destId="{F8C76FDF-7372-4BC9-93B4-14236FC64C51}" srcOrd="0" destOrd="0" presId="urn:microsoft.com/office/officeart/2005/8/layout/hierarchy2"/>
    <dgm:cxn modelId="{5942EDDA-BE4E-41B2-BD7B-E8730488ABBF}" srcId="{9C74901A-906E-49A7-B9FA-CE4EF96DCCB9}" destId="{73C399D2-037A-47DE-AB90-BCCA5B6B14D4}" srcOrd="2" destOrd="0" parTransId="{DCF933CC-0A03-4D07-9F61-EC14969D2E91}" sibTransId="{0EE94FB9-A1F9-4CDD-94CD-38AE50F656AC}"/>
    <dgm:cxn modelId="{F31B17E2-CDF8-49B8-8A66-B2402CC957C2}" type="presOf" srcId="{5347F7B2-C833-4233-83A4-45D3CFA55C37}" destId="{D29FEC1A-E4CC-4223-A6AF-96545E436EAF}" srcOrd="0" destOrd="0" presId="urn:microsoft.com/office/officeart/2005/8/layout/hierarchy2"/>
    <dgm:cxn modelId="{B15698E5-C55C-40ED-ABF5-77A40365F76D}" srcId="{9C74901A-906E-49A7-B9FA-CE4EF96DCCB9}" destId="{6DA3A689-DED2-4EFC-A876-2ABBDAEADB0A}" srcOrd="1" destOrd="0" parTransId="{F67C0AC0-7C5B-419B-9B50-5D9D24A78D88}" sibTransId="{A540F8D5-7A3D-423B-97BE-D172AC1E5D60}"/>
    <dgm:cxn modelId="{CD39F9E7-0799-4F41-83D7-B68044522765}" type="presOf" srcId="{2B564CDF-D508-4BFA-AB29-EB5008952D4E}" destId="{DBBD64DC-BEE0-484F-837A-FC150EE19D61}" srcOrd="0" destOrd="0" presId="urn:microsoft.com/office/officeart/2005/8/layout/hierarchy2"/>
    <dgm:cxn modelId="{D1D23CE8-E08E-4213-8F3D-FDBB4D4EA407}" type="presOf" srcId="{6B2965C1-FF17-4E06-A960-FB261B303DE2}" destId="{707AEC7E-4B3D-4D28-9915-4174AB66AED5}" srcOrd="0" destOrd="0" presId="urn:microsoft.com/office/officeart/2005/8/layout/hierarchy2"/>
    <dgm:cxn modelId="{8DD90AED-EEE8-428D-A383-9AA5AF2E3EE7}" srcId="{2B564CDF-D508-4BFA-AB29-EB5008952D4E}" destId="{FCC3BC1F-D8AC-485A-9F93-1356EF755ED5}" srcOrd="0" destOrd="0" parTransId="{1F76272E-D1A2-420C-9D07-45D2862E4B8D}" sibTransId="{B870F6B7-F42F-45C6-A676-FF79B434C503}"/>
    <dgm:cxn modelId="{4B8E49F2-6A5E-4D53-B7E0-99B81328F06F}" type="presOf" srcId="{3498D7F3-CB06-4B23-B891-A842FA2F25BB}" destId="{3D89103A-10A0-4B72-AEAF-A38EB3081C08}" srcOrd="1" destOrd="0" presId="urn:microsoft.com/office/officeart/2005/8/layout/hierarchy2"/>
    <dgm:cxn modelId="{5729E9F7-D4EB-41ED-9173-CDFD79E96D19}" srcId="{6B2965C1-FF17-4E06-A960-FB261B303DE2}" destId="{D591A47C-A1C9-42AB-A723-FB568308C94D}" srcOrd="0" destOrd="0" parTransId="{D8E9A395-FEC1-41BD-8E86-4A9537FF49B0}" sibTransId="{78DA1F6D-8121-4C2D-867F-54714403F10F}"/>
    <dgm:cxn modelId="{89F29BFD-18D5-42A7-83EC-3130368F978A}" type="presOf" srcId="{BD74F2B0-0E93-40F6-8A21-B5B2A368899C}" destId="{B39ED411-BC03-498C-8AFE-D70B8DD4E6ED}" srcOrd="0" destOrd="0" presId="urn:microsoft.com/office/officeart/2005/8/layout/hierarchy2"/>
    <dgm:cxn modelId="{96F934FE-D0EC-4C34-9A78-B49C260C6198}" srcId="{73C399D2-037A-47DE-AB90-BCCA5B6B14D4}" destId="{FB82F1B5-7A95-42BC-820C-C3547DA803FE}" srcOrd="1" destOrd="0" parTransId="{322E7BC8-BB42-400C-AFA0-CE9B02C004F2}" sibTransId="{4590C48B-9564-43DD-B499-D54B93C15CF5}"/>
    <dgm:cxn modelId="{50EE538D-EF46-41B6-ACC5-F1360E6BA30E}" type="presParOf" srcId="{89E9F4BD-437B-48F3-896B-90E2747CA293}" destId="{75B7D0E7-3658-4998-8922-259F6BF70B09}" srcOrd="0" destOrd="0" presId="urn:microsoft.com/office/officeart/2005/8/layout/hierarchy2"/>
    <dgm:cxn modelId="{1118A825-FE03-4EB6-8001-FDE313377DFA}" type="presParOf" srcId="{75B7D0E7-3658-4998-8922-259F6BF70B09}" destId="{707AEC7E-4B3D-4D28-9915-4174AB66AED5}" srcOrd="0" destOrd="0" presId="urn:microsoft.com/office/officeart/2005/8/layout/hierarchy2"/>
    <dgm:cxn modelId="{13A51AE8-C51B-4E1D-92A5-081430AB11EF}" type="presParOf" srcId="{75B7D0E7-3658-4998-8922-259F6BF70B09}" destId="{E2DE585B-B52E-43CC-9971-926E8830AC2A}" srcOrd="1" destOrd="0" presId="urn:microsoft.com/office/officeart/2005/8/layout/hierarchy2"/>
    <dgm:cxn modelId="{968E8BAB-8C4F-4AD4-A155-201E6011D2B8}" type="presParOf" srcId="{E2DE585B-B52E-43CC-9971-926E8830AC2A}" destId="{AD411465-99C9-4FF2-8014-C3D4DFE09F49}" srcOrd="0" destOrd="0" presId="urn:microsoft.com/office/officeart/2005/8/layout/hierarchy2"/>
    <dgm:cxn modelId="{6E6600B3-AB39-485D-B681-72B4807DBA91}" type="presParOf" srcId="{AD411465-99C9-4FF2-8014-C3D4DFE09F49}" destId="{B54F349F-185F-4C28-B7D5-83C079E8DDA9}" srcOrd="0" destOrd="0" presId="urn:microsoft.com/office/officeart/2005/8/layout/hierarchy2"/>
    <dgm:cxn modelId="{D341C24C-8D91-43EA-958D-AD15E442A220}" type="presParOf" srcId="{E2DE585B-B52E-43CC-9971-926E8830AC2A}" destId="{7795FAA7-3D2D-4BD6-B41F-7A93B267210C}" srcOrd="1" destOrd="0" presId="urn:microsoft.com/office/officeart/2005/8/layout/hierarchy2"/>
    <dgm:cxn modelId="{E6ED200A-9498-497E-90E0-614081FEF48C}" type="presParOf" srcId="{7795FAA7-3D2D-4BD6-B41F-7A93B267210C}" destId="{D8DEEFD9-56B1-42E4-ABC4-F1FE7A856A12}" srcOrd="0" destOrd="0" presId="urn:microsoft.com/office/officeart/2005/8/layout/hierarchy2"/>
    <dgm:cxn modelId="{7D5E97A0-364F-4813-ADB7-694681CF5232}" type="presParOf" srcId="{7795FAA7-3D2D-4BD6-B41F-7A93B267210C}" destId="{064B4120-6EB8-4D77-8766-90E542AC5A0F}" srcOrd="1" destOrd="0" presId="urn:microsoft.com/office/officeart/2005/8/layout/hierarchy2"/>
    <dgm:cxn modelId="{E0A6DE91-F39E-4EF2-82AD-CB727834DF3E}" type="presParOf" srcId="{064B4120-6EB8-4D77-8766-90E542AC5A0F}" destId="{5EBC350B-5B19-46F8-89C1-EB6E2EE9907A}" srcOrd="0" destOrd="0" presId="urn:microsoft.com/office/officeart/2005/8/layout/hierarchy2"/>
    <dgm:cxn modelId="{4311B20F-FC86-413B-8DDB-63242C54CC0A}" type="presParOf" srcId="{5EBC350B-5B19-46F8-89C1-EB6E2EE9907A}" destId="{83AE6A13-3C21-4FD0-A1B5-06BEC122CC33}" srcOrd="0" destOrd="0" presId="urn:microsoft.com/office/officeart/2005/8/layout/hierarchy2"/>
    <dgm:cxn modelId="{8852EE15-4BB2-4A06-9F71-79C174922569}" type="presParOf" srcId="{064B4120-6EB8-4D77-8766-90E542AC5A0F}" destId="{53D09B3A-97BB-4CF8-9928-480A0F0A7A57}" srcOrd="1" destOrd="0" presId="urn:microsoft.com/office/officeart/2005/8/layout/hierarchy2"/>
    <dgm:cxn modelId="{5E4B5AF2-67AB-4930-B2CC-726395C8ED3D}" type="presParOf" srcId="{53D09B3A-97BB-4CF8-9928-480A0F0A7A57}" destId="{59900736-6BD7-4D99-A75B-5700B91E5DAB}" srcOrd="0" destOrd="0" presId="urn:microsoft.com/office/officeart/2005/8/layout/hierarchy2"/>
    <dgm:cxn modelId="{81117CF6-5FB1-4407-8CB7-F4F9CA9ED7C1}" type="presParOf" srcId="{53D09B3A-97BB-4CF8-9928-480A0F0A7A57}" destId="{F16E7043-DE68-4972-B37D-A3BE0CE9F8A5}" srcOrd="1" destOrd="0" presId="urn:microsoft.com/office/officeart/2005/8/layout/hierarchy2"/>
    <dgm:cxn modelId="{55E08754-D5D2-4AFC-8DC6-BD214DFA015C}" type="presParOf" srcId="{064B4120-6EB8-4D77-8766-90E542AC5A0F}" destId="{92A2508A-E226-449D-8535-B7E97A9AFCF2}" srcOrd="2" destOrd="0" presId="urn:microsoft.com/office/officeart/2005/8/layout/hierarchy2"/>
    <dgm:cxn modelId="{0C0AAE3B-2366-4213-92F2-18E729429864}" type="presParOf" srcId="{92A2508A-E226-449D-8535-B7E97A9AFCF2}" destId="{B9E998F9-381D-4550-9270-C465AF0B1AD4}" srcOrd="0" destOrd="0" presId="urn:microsoft.com/office/officeart/2005/8/layout/hierarchy2"/>
    <dgm:cxn modelId="{3E4E886F-2E05-4C0E-806F-3BD66A46786E}" type="presParOf" srcId="{064B4120-6EB8-4D77-8766-90E542AC5A0F}" destId="{F73DED35-4BAA-4184-935B-83F8EED5131A}" srcOrd="3" destOrd="0" presId="urn:microsoft.com/office/officeart/2005/8/layout/hierarchy2"/>
    <dgm:cxn modelId="{1C3C4C0E-30FE-46BF-BFFC-5EA01705C3FE}" type="presParOf" srcId="{F73DED35-4BAA-4184-935B-83F8EED5131A}" destId="{E067A5DE-329F-4568-A236-7E831A7F7781}" srcOrd="0" destOrd="0" presId="urn:microsoft.com/office/officeart/2005/8/layout/hierarchy2"/>
    <dgm:cxn modelId="{ECC65509-56DC-4D16-BAE1-FFCD1EF9D8DB}" type="presParOf" srcId="{F73DED35-4BAA-4184-935B-83F8EED5131A}" destId="{27030671-A0D1-43F9-9AC6-62B79FC4920C}" srcOrd="1" destOrd="0" presId="urn:microsoft.com/office/officeart/2005/8/layout/hierarchy2"/>
    <dgm:cxn modelId="{9F7770AD-3EAD-4294-9398-307F6A50F2C7}" type="presParOf" srcId="{064B4120-6EB8-4D77-8766-90E542AC5A0F}" destId="{239AD0E6-DBD3-4B96-AFA5-D9CD8B5B834D}" srcOrd="4" destOrd="0" presId="urn:microsoft.com/office/officeart/2005/8/layout/hierarchy2"/>
    <dgm:cxn modelId="{08FD8874-5FAB-45BF-B24A-51BC57A9EFDC}" type="presParOf" srcId="{239AD0E6-DBD3-4B96-AFA5-D9CD8B5B834D}" destId="{773DE7A2-A0D1-4993-915C-8C684C9F53B7}" srcOrd="0" destOrd="0" presId="urn:microsoft.com/office/officeart/2005/8/layout/hierarchy2"/>
    <dgm:cxn modelId="{5E275AA7-B2F0-41B9-A27C-A9181B064A0D}" type="presParOf" srcId="{064B4120-6EB8-4D77-8766-90E542AC5A0F}" destId="{CAB3B29B-DC98-4C9E-B14D-99C6240917BE}" srcOrd="5" destOrd="0" presId="urn:microsoft.com/office/officeart/2005/8/layout/hierarchy2"/>
    <dgm:cxn modelId="{481183AD-8C60-49FF-8B31-63A6D2847BA7}" type="presParOf" srcId="{CAB3B29B-DC98-4C9E-B14D-99C6240917BE}" destId="{A139FCA8-71BB-4A45-A4CE-235428B33BF0}" srcOrd="0" destOrd="0" presId="urn:microsoft.com/office/officeart/2005/8/layout/hierarchy2"/>
    <dgm:cxn modelId="{E73F9F8A-DCB6-4A8D-9C7B-793FDC5ED7A5}" type="presParOf" srcId="{CAB3B29B-DC98-4C9E-B14D-99C6240917BE}" destId="{F3D535DF-587E-4530-880A-A29517CA6842}" srcOrd="1" destOrd="0" presId="urn:microsoft.com/office/officeart/2005/8/layout/hierarchy2"/>
    <dgm:cxn modelId="{0647AED3-737C-4FBA-B862-FE140F44429E}" type="presParOf" srcId="{E2DE585B-B52E-43CC-9971-926E8830AC2A}" destId="{D29FEC1A-E4CC-4223-A6AF-96545E436EAF}" srcOrd="2" destOrd="0" presId="urn:microsoft.com/office/officeart/2005/8/layout/hierarchy2"/>
    <dgm:cxn modelId="{11E24EF2-CA6A-4FAB-9874-4F461FD5B6EB}" type="presParOf" srcId="{D29FEC1A-E4CC-4223-A6AF-96545E436EAF}" destId="{BCD987CB-A170-4D06-B4BF-24F70EDDF031}" srcOrd="0" destOrd="0" presId="urn:microsoft.com/office/officeart/2005/8/layout/hierarchy2"/>
    <dgm:cxn modelId="{11EA3E00-BC50-40D1-B8C5-C3B3953A14C4}" type="presParOf" srcId="{E2DE585B-B52E-43CC-9971-926E8830AC2A}" destId="{4434F76D-463F-426E-9725-CB3E38EB1DC0}" srcOrd="3" destOrd="0" presId="urn:microsoft.com/office/officeart/2005/8/layout/hierarchy2"/>
    <dgm:cxn modelId="{DC1EAF2C-8296-485D-ACE5-83A35A358D12}" type="presParOf" srcId="{4434F76D-463F-426E-9725-CB3E38EB1DC0}" destId="{5CE24B63-305E-4BE8-B481-808D31D1E1B7}" srcOrd="0" destOrd="0" presId="urn:microsoft.com/office/officeart/2005/8/layout/hierarchy2"/>
    <dgm:cxn modelId="{D70FD2A5-CD7E-4CD7-9DF3-6E7A13B6BBB4}" type="presParOf" srcId="{4434F76D-463F-426E-9725-CB3E38EB1DC0}" destId="{6B3E2A41-B8BA-442A-B512-36158A284274}" srcOrd="1" destOrd="0" presId="urn:microsoft.com/office/officeart/2005/8/layout/hierarchy2"/>
    <dgm:cxn modelId="{40B57310-5B6B-40FA-BDFC-0773BAA1D3C2}" type="presParOf" srcId="{6B3E2A41-B8BA-442A-B512-36158A284274}" destId="{CE7E14AE-81FD-4D4B-9C5B-4F36E64F928C}" srcOrd="0" destOrd="0" presId="urn:microsoft.com/office/officeart/2005/8/layout/hierarchy2"/>
    <dgm:cxn modelId="{3CA8C8CE-F93F-4FF9-B00C-0D850CAE01C0}" type="presParOf" srcId="{CE7E14AE-81FD-4D4B-9C5B-4F36E64F928C}" destId="{303A3B1E-53B7-4CF1-9DCE-FE813F0B35B0}" srcOrd="0" destOrd="0" presId="urn:microsoft.com/office/officeart/2005/8/layout/hierarchy2"/>
    <dgm:cxn modelId="{05FD0D6A-7313-4EFB-B58C-2648F58E7FB6}" type="presParOf" srcId="{6B3E2A41-B8BA-442A-B512-36158A284274}" destId="{9F17FF5F-48BA-4ACA-A5E0-6EDCA5E6923B}" srcOrd="1" destOrd="0" presId="urn:microsoft.com/office/officeart/2005/8/layout/hierarchy2"/>
    <dgm:cxn modelId="{1992EF45-2E99-49BC-8B42-3928F4CE390C}" type="presParOf" srcId="{9F17FF5F-48BA-4ACA-A5E0-6EDCA5E6923B}" destId="{46FE2F8A-9ECA-4539-903D-EC07A8B34E80}" srcOrd="0" destOrd="0" presId="urn:microsoft.com/office/officeart/2005/8/layout/hierarchy2"/>
    <dgm:cxn modelId="{BC686476-B0C5-43C5-8D3C-DDD9060023CD}" type="presParOf" srcId="{9F17FF5F-48BA-4ACA-A5E0-6EDCA5E6923B}" destId="{5B37EE77-29D1-4E89-BC73-5B7D6398F8AD}" srcOrd="1" destOrd="0" presId="urn:microsoft.com/office/officeart/2005/8/layout/hierarchy2"/>
    <dgm:cxn modelId="{C96E511E-CE5A-4B0E-AE08-4526E2B0D13F}" type="presParOf" srcId="{6B3E2A41-B8BA-442A-B512-36158A284274}" destId="{761C31EF-7CD4-4A33-929E-F207C72280FA}" srcOrd="2" destOrd="0" presId="urn:microsoft.com/office/officeart/2005/8/layout/hierarchy2"/>
    <dgm:cxn modelId="{FAC5D8ED-54DD-46E0-A773-4FD79CB748A5}" type="presParOf" srcId="{761C31EF-7CD4-4A33-929E-F207C72280FA}" destId="{F2BFE201-98D1-4312-8837-BC28A93615EB}" srcOrd="0" destOrd="0" presId="urn:microsoft.com/office/officeart/2005/8/layout/hierarchy2"/>
    <dgm:cxn modelId="{E950D17F-D419-48C5-85D4-9D69D2EB6F57}" type="presParOf" srcId="{6B3E2A41-B8BA-442A-B512-36158A284274}" destId="{A753DE2F-4848-41C4-9C6E-61374499FC2B}" srcOrd="3" destOrd="0" presId="urn:microsoft.com/office/officeart/2005/8/layout/hierarchy2"/>
    <dgm:cxn modelId="{9D444E4A-7EC5-4533-BCDB-4C03B41AF276}" type="presParOf" srcId="{A753DE2F-4848-41C4-9C6E-61374499FC2B}" destId="{B39ED411-BC03-498C-8AFE-D70B8DD4E6ED}" srcOrd="0" destOrd="0" presId="urn:microsoft.com/office/officeart/2005/8/layout/hierarchy2"/>
    <dgm:cxn modelId="{071B9D8B-5C3E-4DCB-B3CB-C6CE48FBF761}" type="presParOf" srcId="{A753DE2F-4848-41C4-9C6E-61374499FC2B}" destId="{D480E61C-05F7-42CC-B15B-A3D24F72C211}" srcOrd="1" destOrd="0" presId="urn:microsoft.com/office/officeart/2005/8/layout/hierarchy2"/>
    <dgm:cxn modelId="{68A7AC81-1BB0-484F-9E41-CC282298BF75}" type="presParOf" srcId="{89E9F4BD-437B-48F3-896B-90E2747CA293}" destId="{66B7F368-ECD8-4420-92F8-A345FE29002D}" srcOrd="1" destOrd="0" presId="urn:microsoft.com/office/officeart/2005/8/layout/hierarchy2"/>
    <dgm:cxn modelId="{E7354FCF-F066-43C2-A9FF-8941A9EE01D0}" type="presParOf" srcId="{66B7F368-ECD8-4420-92F8-A345FE29002D}" destId="{D93B325A-AF2E-4599-83B0-76B346ED8AE4}" srcOrd="0" destOrd="0" presId="urn:microsoft.com/office/officeart/2005/8/layout/hierarchy2"/>
    <dgm:cxn modelId="{DB20B0EE-2B15-4681-A846-E8CAE4BAA47B}" type="presParOf" srcId="{66B7F368-ECD8-4420-92F8-A345FE29002D}" destId="{728424ED-EAFB-46DC-8A9D-5DD32F8C51F1}" srcOrd="1" destOrd="0" presId="urn:microsoft.com/office/officeart/2005/8/layout/hierarchy2"/>
    <dgm:cxn modelId="{7AAD7AFB-B85F-40EE-9500-C66313B78D47}" type="presParOf" srcId="{728424ED-EAFB-46DC-8A9D-5DD32F8C51F1}" destId="{B65A1810-2011-403D-846C-FD7EB288F769}" srcOrd="0" destOrd="0" presId="urn:microsoft.com/office/officeart/2005/8/layout/hierarchy2"/>
    <dgm:cxn modelId="{3FEDF1EC-231D-4FED-B4E8-5953A5B6B7A2}" type="presParOf" srcId="{B65A1810-2011-403D-846C-FD7EB288F769}" destId="{3DB7348F-673D-445C-B1E1-AD7720C1AD4F}" srcOrd="0" destOrd="0" presId="urn:microsoft.com/office/officeart/2005/8/layout/hierarchy2"/>
    <dgm:cxn modelId="{3D864A3C-56B4-452B-836A-7EE598AA86F1}" type="presParOf" srcId="{728424ED-EAFB-46DC-8A9D-5DD32F8C51F1}" destId="{FABF066F-83D6-48CB-BB8A-12243A698533}" srcOrd="1" destOrd="0" presId="urn:microsoft.com/office/officeart/2005/8/layout/hierarchy2"/>
    <dgm:cxn modelId="{9220A334-114C-4455-A507-D69201CE448A}" type="presParOf" srcId="{FABF066F-83D6-48CB-BB8A-12243A698533}" destId="{DA2768D2-41FC-4627-B92D-EF880E589135}" srcOrd="0" destOrd="0" presId="urn:microsoft.com/office/officeart/2005/8/layout/hierarchy2"/>
    <dgm:cxn modelId="{38C52330-F23D-4A22-8EEC-9EC0522739D2}" type="presParOf" srcId="{FABF066F-83D6-48CB-BB8A-12243A698533}" destId="{9CFA34FA-AB82-41CC-81C9-92405FEC14E5}" srcOrd="1" destOrd="0" presId="urn:microsoft.com/office/officeart/2005/8/layout/hierarchy2"/>
    <dgm:cxn modelId="{00D0BEDA-2C31-44BB-AD01-F90C985AF821}" type="presParOf" srcId="{9CFA34FA-AB82-41CC-81C9-92405FEC14E5}" destId="{47C69381-B94B-4E5C-B28B-8AF90B413003}" srcOrd="0" destOrd="0" presId="urn:microsoft.com/office/officeart/2005/8/layout/hierarchy2"/>
    <dgm:cxn modelId="{41E08B73-F930-48B2-9A42-FFA6BB149F69}" type="presParOf" srcId="{47C69381-B94B-4E5C-B28B-8AF90B413003}" destId="{FB505385-5869-4987-ACC7-CCAD2DBD3001}" srcOrd="0" destOrd="0" presId="urn:microsoft.com/office/officeart/2005/8/layout/hierarchy2"/>
    <dgm:cxn modelId="{7E6A2E4D-3F79-4E0C-B00B-70BE77601FCA}" type="presParOf" srcId="{9CFA34FA-AB82-41CC-81C9-92405FEC14E5}" destId="{6E1F1171-976B-491D-AF02-6D0485868EF4}" srcOrd="1" destOrd="0" presId="urn:microsoft.com/office/officeart/2005/8/layout/hierarchy2"/>
    <dgm:cxn modelId="{34D2A58F-2BD8-4508-8580-6FE936AC4DBA}" type="presParOf" srcId="{6E1F1171-976B-491D-AF02-6D0485868EF4}" destId="{53F1B782-AC50-4FC2-90BC-8FDD9BF3179B}" srcOrd="0" destOrd="0" presId="urn:microsoft.com/office/officeart/2005/8/layout/hierarchy2"/>
    <dgm:cxn modelId="{48D2CF05-CC0C-43B2-BE81-6431AB297946}" type="presParOf" srcId="{6E1F1171-976B-491D-AF02-6D0485868EF4}" destId="{51D42C56-C897-4D20-9778-4EA5CA7465D9}" srcOrd="1" destOrd="0" presId="urn:microsoft.com/office/officeart/2005/8/layout/hierarchy2"/>
    <dgm:cxn modelId="{BAE58648-2482-4F1D-B765-EFFBEF6E4902}" type="presParOf" srcId="{9CFA34FA-AB82-41CC-81C9-92405FEC14E5}" destId="{AD8747BB-999A-4D5C-A9B5-BCB1B93C7A39}" srcOrd="2" destOrd="0" presId="urn:microsoft.com/office/officeart/2005/8/layout/hierarchy2"/>
    <dgm:cxn modelId="{6760C451-42E7-4240-B2E9-0950A6AE04F6}" type="presParOf" srcId="{AD8747BB-999A-4D5C-A9B5-BCB1B93C7A39}" destId="{5422E348-78BF-4684-9E0D-43B59431868E}" srcOrd="0" destOrd="0" presId="urn:microsoft.com/office/officeart/2005/8/layout/hierarchy2"/>
    <dgm:cxn modelId="{4EBD359F-99E4-4F96-A550-33C75AC3219F}" type="presParOf" srcId="{9CFA34FA-AB82-41CC-81C9-92405FEC14E5}" destId="{F5FB88C1-EA7B-4D66-8F85-3E2CE86D172E}" srcOrd="3" destOrd="0" presId="urn:microsoft.com/office/officeart/2005/8/layout/hierarchy2"/>
    <dgm:cxn modelId="{562FC31C-580B-458F-AF53-7ECB8B4093F4}" type="presParOf" srcId="{F5FB88C1-EA7B-4D66-8F85-3E2CE86D172E}" destId="{84F65F43-04CF-44FE-AA69-EA14D1E4AA66}" srcOrd="0" destOrd="0" presId="urn:microsoft.com/office/officeart/2005/8/layout/hierarchy2"/>
    <dgm:cxn modelId="{4A227A93-943D-4F78-A59E-F02F33128617}" type="presParOf" srcId="{F5FB88C1-EA7B-4D66-8F85-3E2CE86D172E}" destId="{546DDB7B-A768-4822-95A0-5178A03AEB9F}" srcOrd="1" destOrd="0" presId="urn:microsoft.com/office/officeart/2005/8/layout/hierarchy2"/>
    <dgm:cxn modelId="{742C6EDD-CDA7-4AB4-B746-D4D75499EE87}" type="presParOf" srcId="{728424ED-EAFB-46DC-8A9D-5DD32F8C51F1}" destId="{9AE60323-6561-47B8-8413-8E23651B5177}" srcOrd="2" destOrd="0" presId="urn:microsoft.com/office/officeart/2005/8/layout/hierarchy2"/>
    <dgm:cxn modelId="{981D61EB-CF05-4243-8F34-EE71D8424B22}" type="presParOf" srcId="{9AE60323-6561-47B8-8413-8E23651B5177}" destId="{3D89103A-10A0-4B72-AEAF-A38EB3081C08}" srcOrd="0" destOrd="0" presId="urn:microsoft.com/office/officeart/2005/8/layout/hierarchy2"/>
    <dgm:cxn modelId="{B3310776-6D1E-4645-B5C9-7F61A4488707}" type="presParOf" srcId="{728424ED-EAFB-46DC-8A9D-5DD32F8C51F1}" destId="{A15CD33B-22B8-4F72-B995-7FEFDE2AE390}" srcOrd="3" destOrd="0" presId="urn:microsoft.com/office/officeart/2005/8/layout/hierarchy2"/>
    <dgm:cxn modelId="{9CCA889E-719B-4BDB-8ACE-90B372A81DC3}" type="presParOf" srcId="{A15CD33B-22B8-4F72-B995-7FEFDE2AE390}" destId="{B670CFD1-E03C-4069-A954-57E72D4BB14E}" srcOrd="0" destOrd="0" presId="urn:microsoft.com/office/officeart/2005/8/layout/hierarchy2"/>
    <dgm:cxn modelId="{0FA87299-FFF7-40F2-9BC7-1A007041398D}" type="presParOf" srcId="{A15CD33B-22B8-4F72-B995-7FEFDE2AE390}" destId="{A6DFCFA1-9192-4A0B-8A54-0BACB89ECEA0}" srcOrd="1" destOrd="0" presId="urn:microsoft.com/office/officeart/2005/8/layout/hierarchy2"/>
    <dgm:cxn modelId="{A982CEEE-9DA0-437B-A920-4B7902D8E757}" type="presParOf" srcId="{A6DFCFA1-9192-4A0B-8A54-0BACB89ECEA0}" destId="{4585384B-420E-4B5D-B073-2CC82304AAD4}" srcOrd="0" destOrd="0" presId="urn:microsoft.com/office/officeart/2005/8/layout/hierarchy2"/>
    <dgm:cxn modelId="{5C1ECE1D-D930-4214-BED7-C98AF397FBB7}" type="presParOf" srcId="{4585384B-420E-4B5D-B073-2CC82304AAD4}" destId="{CE99467C-4E87-4658-84F0-4698A16DAA1F}" srcOrd="0" destOrd="0" presId="urn:microsoft.com/office/officeart/2005/8/layout/hierarchy2"/>
    <dgm:cxn modelId="{3BE7DE49-AB68-46E6-B4C3-09B83F85F84B}" type="presParOf" srcId="{A6DFCFA1-9192-4A0B-8A54-0BACB89ECEA0}" destId="{54214013-1B45-4D0C-AA09-4360C4056235}" srcOrd="1" destOrd="0" presId="urn:microsoft.com/office/officeart/2005/8/layout/hierarchy2"/>
    <dgm:cxn modelId="{084A4363-E398-4C61-BE02-A374FAFBE325}" type="presParOf" srcId="{54214013-1B45-4D0C-AA09-4360C4056235}" destId="{AF8C878D-1201-4C7C-A539-FAB9F3EFDAB5}" srcOrd="0" destOrd="0" presId="urn:microsoft.com/office/officeart/2005/8/layout/hierarchy2"/>
    <dgm:cxn modelId="{A7633A8A-FDB8-4A2F-9F67-053897010E90}" type="presParOf" srcId="{54214013-1B45-4D0C-AA09-4360C4056235}" destId="{742B6E5D-4F1E-481A-991A-072361BFCBC3}" srcOrd="1" destOrd="0" presId="urn:microsoft.com/office/officeart/2005/8/layout/hierarchy2"/>
    <dgm:cxn modelId="{6819F37C-28F8-461F-AEA7-EC43AEA0AB1B}" type="presParOf" srcId="{89E9F4BD-437B-48F3-896B-90E2747CA293}" destId="{C7B3BFC6-D6B7-4500-AD88-FAB5EAF06640}" srcOrd="2" destOrd="0" presId="urn:microsoft.com/office/officeart/2005/8/layout/hierarchy2"/>
    <dgm:cxn modelId="{C81C530E-C621-4FD5-9330-9182D0F2092D}" type="presParOf" srcId="{C7B3BFC6-D6B7-4500-AD88-FAB5EAF06640}" destId="{109E9B3F-8AD9-48AE-86E4-582237FB1659}" srcOrd="0" destOrd="0" presId="urn:microsoft.com/office/officeart/2005/8/layout/hierarchy2"/>
    <dgm:cxn modelId="{08A37830-C52E-461B-AEC5-BC7398A6DE6A}" type="presParOf" srcId="{C7B3BFC6-D6B7-4500-AD88-FAB5EAF06640}" destId="{58939FFB-1FA0-4719-808D-77AB17D3B2D8}" srcOrd="1" destOrd="0" presId="urn:microsoft.com/office/officeart/2005/8/layout/hierarchy2"/>
    <dgm:cxn modelId="{DCBE4A88-2588-428C-974A-3BCAFE2698CE}" type="presParOf" srcId="{58939FFB-1FA0-4719-808D-77AB17D3B2D8}" destId="{BD2979DC-CC0A-44D1-B11A-64AE834FEBD9}" srcOrd="0" destOrd="0" presId="urn:microsoft.com/office/officeart/2005/8/layout/hierarchy2"/>
    <dgm:cxn modelId="{AD598925-EC75-4491-8AC5-6BE9D5E8ED14}" type="presParOf" srcId="{BD2979DC-CC0A-44D1-B11A-64AE834FEBD9}" destId="{A35E4BC5-2F2E-4612-ADDB-D92B0EE2E03E}" srcOrd="0" destOrd="0" presId="urn:microsoft.com/office/officeart/2005/8/layout/hierarchy2"/>
    <dgm:cxn modelId="{4CCC6485-EEB9-4F28-8D23-4B83DED6FD1B}" type="presParOf" srcId="{58939FFB-1FA0-4719-808D-77AB17D3B2D8}" destId="{15D56E20-A0E3-43CB-8B9A-CFD28E607F07}" srcOrd="1" destOrd="0" presId="urn:microsoft.com/office/officeart/2005/8/layout/hierarchy2"/>
    <dgm:cxn modelId="{660C5AFD-7D81-4CC5-848B-64890C2BD5B7}" type="presParOf" srcId="{15D56E20-A0E3-43CB-8B9A-CFD28E607F07}" destId="{DBBD64DC-BEE0-484F-837A-FC150EE19D61}" srcOrd="0" destOrd="0" presId="urn:microsoft.com/office/officeart/2005/8/layout/hierarchy2"/>
    <dgm:cxn modelId="{F0767F6F-92DD-4A9D-B4BF-F81499435433}" type="presParOf" srcId="{15D56E20-A0E3-43CB-8B9A-CFD28E607F07}" destId="{83B8E842-49E5-48B9-B498-EF80434F9241}" srcOrd="1" destOrd="0" presId="urn:microsoft.com/office/officeart/2005/8/layout/hierarchy2"/>
    <dgm:cxn modelId="{9539E0F5-F987-45E8-B6DA-1F5223033FC6}" type="presParOf" srcId="{83B8E842-49E5-48B9-B498-EF80434F9241}" destId="{F8C76FDF-7372-4BC9-93B4-14236FC64C51}" srcOrd="0" destOrd="0" presId="urn:microsoft.com/office/officeart/2005/8/layout/hierarchy2"/>
    <dgm:cxn modelId="{BD1E82F1-2D06-44A8-9EB7-E347C672F498}" type="presParOf" srcId="{F8C76FDF-7372-4BC9-93B4-14236FC64C51}" destId="{2A504D73-8BF1-418A-8B6C-5315AEC92079}" srcOrd="0" destOrd="0" presId="urn:microsoft.com/office/officeart/2005/8/layout/hierarchy2"/>
    <dgm:cxn modelId="{E97D7774-FE09-42D1-ADE4-B215C9793290}" type="presParOf" srcId="{83B8E842-49E5-48B9-B498-EF80434F9241}" destId="{17430569-C435-4373-B906-60E42F20C208}" srcOrd="1" destOrd="0" presId="urn:microsoft.com/office/officeart/2005/8/layout/hierarchy2"/>
    <dgm:cxn modelId="{7784C42B-59CA-4E3F-89F2-041D07364ECE}" type="presParOf" srcId="{17430569-C435-4373-B906-60E42F20C208}" destId="{F117F743-5248-4503-82CD-6D4A558C1AE5}" srcOrd="0" destOrd="0" presId="urn:microsoft.com/office/officeart/2005/8/layout/hierarchy2"/>
    <dgm:cxn modelId="{95D8CCDD-34BB-4800-9388-C1E9CEED1123}" type="presParOf" srcId="{17430569-C435-4373-B906-60E42F20C208}" destId="{1EDE88F7-496F-43F7-BB8E-3A3CB30961A8}" srcOrd="1" destOrd="0" presId="urn:microsoft.com/office/officeart/2005/8/layout/hierarchy2"/>
    <dgm:cxn modelId="{2F2FFD29-4AC8-4CBF-AF9E-590B673C2C9E}" type="presParOf" srcId="{58939FFB-1FA0-4719-808D-77AB17D3B2D8}" destId="{A624E2DA-3486-4842-88B8-A11DB800EE7D}" srcOrd="2" destOrd="0" presId="urn:microsoft.com/office/officeart/2005/8/layout/hierarchy2"/>
    <dgm:cxn modelId="{608E2C5E-B72C-4606-B5D8-66A0E2BDE195}" type="presParOf" srcId="{A624E2DA-3486-4842-88B8-A11DB800EE7D}" destId="{12563FBC-B9CC-45A9-A76D-874E2D0EDFF3}" srcOrd="0" destOrd="0" presId="urn:microsoft.com/office/officeart/2005/8/layout/hierarchy2"/>
    <dgm:cxn modelId="{12A467D2-A7B1-4BD9-B837-EF4D8A69D805}" type="presParOf" srcId="{58939FFB-1FA0-4719-808D-77AB17D3B2D8}" destId="{FDFB0610-312F-4450-AD46-84488C62CA84}" srcOrd="3" destOrd="0" presId="urn:microsoft.com/office/officeart/2005/8/layout/hierarchy2"/>
    <dgm:cxn modelId="{8EA8207D-9D08-42C7-B3AB-0BB3ECA81D2F}" type="presParOf" srcId="{FDFB0610-312F-4450-AD46-84488C62CA84}" destId="{97D9002E-42AF-4B02-AF18-1152D842B3C8}" srcOrd="0" destOrd="0" presId="urn:microsoft.com/office/officeart/2005/8/layout/hierarchy2"/>
    <dgm:cxn modelId="{5BDCFB37-BA11-4ADF-9635-23FEC5D37BB9}" type="presParOf" srcId="{FDFB0610-312F-4450-AD46-84488C62CA84}" destId="{4915A79D-6F5B-44F5-B822-54981C00FEB9}" srcOrd="1" destOrd="0" presId="urn:microsoft.com/office/officeart/2005/8/layout/hierarchy2"/>
    <dgm:cxn modelId="{68C937D4-DC82-4F08-9F06-DEE541D9D72D}" type="presParOf" srcId="{4915A79D-6F5B-44F5-B822-54981C00FEB9}" destId="{0F782259-E436-446B-8113-535CD5FD4587}" srcOrd="0" destOrd="0" presId="urn:microsoft.com/office/officeart/2005/8/layout/hierarchy2"/>
    <dgm:cxn modelId="{664D1E37-0895-4C06-BBF0-4C50B9320267}" type="presParOf" srcId="{0F782259-E436-446B-8113-535CD5FD4587}" destId="{16E5356C-008A-447A-9A94-CD921662B0C8}" srcOrd="0" destOrd="0" presId="urn:microsoft.com/office/officeart/2005/8/layout/hierarchy2"/>
    <dgm:cxn modelId="{1E52C7D1-A856-4727-90DA-9C5F25216793}" type="presParOf" srcId="{4915A79D-6F5B-44F5-B822-54981C00FEB9}" destId="{E39A50D1-0BB1-43FA-973D-4CF317090CB1}" srcOrd="1" destOrd="0" presId="urn:microsoft.com/office/officeart/2005/8/layout/hierarchy2"/>
    <dgm:cxn modelId="{5775D1E8-ECCD-40B6-903F-6AECAA166C67}" type="presParOf" srcId="{E39A50D1-0BB1-43FA-973D-4CF317090CB1}" destId="{3FE45A60-A2F5-4980-8F45-C5E8D7733244}" srcOrd="0" destOrd="0" presId="urn:microsoft.com/office/officeart/2005/8/layout/hierarchy2"/>
    <dgm:cxn modelId="{499BC7D5-A4D8-4AAA-95C0-489AFDCB53AB}" type="presParOf" srcId="{E39A50D1-0BB1-43FA-973D-4CF317090CB1}" destId="{88DD1236-FFCE-4D9C-B765-680BB534718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AEC7E-4B3D-4D28-9915-4174AB66AED5}">
      <dsp:nvSpPr>
        <dsp:cNvPr id="0" name=""/>
        <dsp:cNvSpPr/>
      </dsp:nvSpPr>
      <dsp:spPr>
        <a:xfrm>
          <a:off x="205117" y="934807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Categorical</a:t>
          </a:r>
        </a:p>
      </dsp:txBody>
      <dsp:txXfrm>
        <a:off x="215674" y="945364"/>
        <a:ext cx="699771" cy="339328"/>
      </dsp:txXfrm>
    </dsp:sp>
    <dsp:sp modelId="{AD411465-99C9-4FF2-8014-C3D4DFE09F49}">
      <dsp:nvSpPr>
        <dsp:cNvPr id="0" name=""/>
        <dsp:cNvSpPr/>
      </dsp:nvSpPr>
      <dsp:spPr>
        <a:xfrm rot="17945813">
          <a:off x="773695" y="848039"/>
          <a:ext cx="59297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592970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55355" y="841136"/>
        <a:ext cx="29648" cy="29648"/>
      </dsp:txXfrm>
    </dsp:sp>
    <dsp:sp modelId="{D8DEEFD9-56B1-42E4-ABC4-F1FE7A856A12}">
      <dsp:nvSpPr>
        <dsp:cNvPr id="0" name=""/>
        <dsp:cNvSpPr/>
      </dsp:nvSpPr>
      <dsp:spPr>
        <a:xfrm>
          <a:off x="1214357" y="416671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As-Is</a:t>
          </a:r>
        </a:p>
      </dsp:txBody>
      <dsp:txXfrm>
        <a:off x="1224914" y="427228"/>
        <a:ext cx="699771" cy="339328"/>
      </dsp:txXfrm>
    </dsp:sp>
    <dsp:sp modelId="{5EBC350B-5B19-46F8-89C1-EB6E2EE9907A}">
      <dsp:nvSpPr>
        <dsp:cNvPr id="0" name=""/>
        <dsp:cNvSpPr/>
      </dsp:nvSpPr>
      <dsp:spPr>
        <a:xfrm rot="18289469">
          <a:off x="1826949" y="381716"/>
          <a:ext cx="504941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504941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66796" y="377014"/>
        <a:ext cx="25247" cy="25247"/>
      </dsp:txXfrm>
    </dsp:sp>
    <dsp:sp modelId="{59900736-6BD7-4D99-A75B-5700B91E5DAB}">
      <dsp:nvSpPr>
        <dsp:cNvPr id="0" name=""/>
        <dsp:cNvSpPr/>
      </dsp:nvSpPr>
      <dsp:spPr>
        <a:xfrm>
          <a:off x="2223596" y="2162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Sex</a:t>
          </a:r>
        </a:p>
      </dsp:txBody>
      <dsp:txXfrm>
        <a:off x="2234153" y="12719"/>
        <a:ext cx="699771" cy="339328"/>
      </dsp:txXfrm>
    </dsp:sp>
    <dsp:sp modelId="{92A2508A-E226-449D-8535-B7E97A9AFCF2}">
      <dsp:nvSpPr>
        <dsp:cNvPr id="0" name=""/>
        <dsp:cNvSpPr/>
      </dsp:nvSpPr>
      <dsp:spPr>
        <a:xfrm>
          <a:off x="1935242" y="588971"/>
          <a:ext cx="28835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88354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2210" y="589683"/>
        <a:ext cx="14417" cy="14417"/>
      </dsp:txXfrm>
    </dsp:sp>
    <dsp:sp modelId="{E067A5DE-329F-4568-A236-7E831A7F7781}">
      <dsp:nvSpPr>
        <dsp:cNvPr id="0" name=""/>
        <dsp:cNvSpPr/>
      </dsp:nvSpPr>
      <dsp:spPr>
        <a:xfrm>
          <a:off x="2223596" y="416671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Marital Status</a:t>
          </a:r>
        </a:p>
      </dsp:txBody>
      <dsp:txXfrm>
        <a:off x="2234153" y="427228"/>
        <a:ext cx="699771" cy="339328"/>
      </dsp:txXfrm>
    </dsp:sp>
    <dsp:sp modelId="{239AD0E6-DBD3-4B96-AFA5-D9CD8B5B834D}">
      <dsp:nvSpPr>
        <dsp:cNvPr id="0" name=""/>
        <dsp:cNvSpPr/>
      </dsp:nvSpPr>
      <dsp:spPr>
        <a:xfrm rot="3310531">
          <a:off x="1826949" y="796226"/>
          <a:ext cx="504941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504941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66796" y="791523"/>
        <a:ext cx="25247" cy="25247"/>
      </dsp:txXfrm>
    </dsp:sp>
    <dsp:sp modelId="{A139FCA8-71BB-4A45-A4CE-235428B33BF0}">
      <dsp:nvSpPr>
        <dsp:cNvPr id="0" name=""/>
        <dsp:cNvSpPr/>
      </dsp:nvSpPr>
      <dsp:spPr>
        <a:xfrm>
          <a:off x="2223596" y="831180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Children Count</a:t>
          </a:r>
        </a:p>
      </dsp:txBody>
      <dsp:txXfrm>
        <a:off x="2234153" y="841737"/>
        <a:ext cx="699771" cy="339328"/>
      </dsp:txXfrm>
    </dsp:sp>
    <dsp:sp modelId="{D29FEC1A-E4CC-4223-A6AF-96545E436EAF}">
      <dsp:nvSpPr>
        <dsp:cNvPr id="0" name=""/>
        <dsp:cNvSpPr/>
      </dsp:nvSpPr>
      <dsp:spPr>
        <a:xfrm rot="3654187">
          <a:off x="773695" y="1366176"/>
          <a:ext cx="59297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592970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55355" y="1359272"/>
        <a:ext cx="29648" cy="29648"/>
      </dsp:txXfrm>
    </dsp:sp>
    <dsp:sp modelId="{5CE24B63-305E-4BE8-B481-808D31D1E1B7}">
      <dsp:nvSpPr>
        <dsp:cNvPr id="0" name=""/>
        <dsp:cNvSpPr/>
      </dsp:nvSpPr>
      <dsp:spPr>
        <a:xfrm>
          <a:off x="1214357" y="1452944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Transformed</a:t>
          </a:r>
        </a:p>
      </dsp:txBody>
      <dsp:txXfrm>
        <a:off x="1224914" y="1463501"/>
        <a:ext cx="699771" cy="339328"/>
      </dsp:txXfrm>
    </dsp:sp>
    <dsp:sp modelId="{CE7E14AE-81FD-4D4B-9C5B-4F36E64F928C}">
      <dsp:nvSpPr>
        <dsp:cNvPr id="0" name=""/>
        <dsp:cNvSpPr/>
      </dsp:nvSpPr>
      <dsp:spPr>
        <a:xfrm rot="19457599">
          <a:off x="1901865" y="1521616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0542" y="1520660"/>
        <a:ext cx="17755" cy="17755"/>
      </dsp:txXfrm>
    </dsp:sp>
    <dsp:sp modelId="{46FE2F8A-9ECA-4539-903D-EC07A8B34E80}">
      <dsp:nvSpPr>
        <dsp:cNvPr id="0" name=""/>
        <dsp:cNvSpPr/>
      </dsp:nvSpPr>
      <dsp:spPr>
        <a:xfrm>
          <a:off x="2223596" y="1245689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Occupation (ordered)</a:t>
          </a:r>
        </a:p>
      </dsp:txBody>
      <dsp:txXfrm>
        <a:off x="2234153" y="1256246"/>
        <a:ext cx="699771" cy="339328"/>
      </dsp:txXfrm>
    </dsp:sp>
    <dsp:sp modelId="{761C31EF-7CD4-4A33-929E-F207C72280FA}">
      <dsp:nvSpPr>
        <dsp:cNvPr id="0" name=""/>
        <dsp:cNvSpPr/>
      </dsp:nvSpPr>
      <dsp:spPr>
        <a:xfrm rot="2142401">
          <a:off x="1901865" y="1728871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0542" y="1727914"/>
        <a:ext cx="17755" cy="17755"/>
      </dsp:txXfrm>
    </dsp:sp>
    <dsp:sp modelId="{B39ED411-BC03-498C-8AFE-D70B8DD4E6ED}">
      <dsp:nvSpPr>
        <dsp:cNvPr id="0" name=""/>
        <dsp:cNvSpPr/>
      </dsp:nvSpPr>
      <dsp:spPr>
        <a:xfrm>
          <a:off x="2223596" y="1660198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Relation of Visit (hotel, f1, f2,…)</a:t>
          </a:r>
        </a:p>
      </dsp:txBody>
      <dsp:txXfrm>
        <a:off x="2234153" y="1670755"/>
        <a:ext cx="699771" cy="339328"/>
      </dsp:txXfrm>
    </dsp:sp>
    <dsp:sp modelId="{D93B325A-AF2E-4599-83B0-76B346ED8AE4}">
      <dsp:nvSpPr>
        <dsp:cNvPr id="0" name=""/>
        <dsp:cNvSpPr/>
      </dsp:nvSpPr>
      <dsp:spPr>
        <a:xfrm>
          <a:off x="205117" y="2592844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Continuous</a:t>
          </a:r>
        </a:p>
      </dsp:txBody>
      <dsp:txXfrm>
        <a:off x="215674" y="2603401"/>
        <a:ext cx="699771" cy="339328"/>
      </dsp:txXfrm>
    </dsp:sp>
    <dsp:sp modelId="{B65A1810-2011-403D-846C-FD7EB288F769}">
      <dsp:nvSpPr>
        <dsp:cNvPr id="0" name=""/>
        <dsp:cNvSpPr/>
      </dsp:nvSpPr>
      <dsp:spPr>
        <a:xfrm rot="18770822">
          <a:off x="858168" y="2609703"/>
          <a:ext cx="42402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24023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59579" y="2607023"/>
        <a:ext cx="21201" cy="21201"/>
      </dsp:txXfrm>
    </dsp:sp>
    <dsp:sp modelId="{DA2768D2-41FC-4627-B92D-EF880E589135}">
      <dsp:nvSpPr>
        <dsp:cNvPr id="0" name=""/>
        <dsp:cNvSpPr/>
      </dsp:nvSpPr>
      <dsp:spPr>
        <a:xfrm>
          <a:off x="1214357" y="2281962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As-Is</a:t>
          </a:r>
        </a:p>
      </dsp:txBody>
      <dsp:txXfrm>
        <a:off x="1224914" y="2292519"/>
        <a:ext cx="699771" cy="339328"/>
      </dsp:txXfrm>
    </dsp:sp>
    <dsp:sp modelId="{47C69381-B94B-4E5C-B28B-8AF90B413003}">
      <dsp:nvSpPr>
        <dsp:cNvPr id="0" name=""/>
        <dsp:cNvSpPr/>
      </dsp:nvSpPr>
      <dsp:spPr>
        <a:xfrm rot="19457599">
          <a:off x="1901865" y="2350635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0542" y="2349678"/>
        <a:ext cx="17755" cy="17755"/>
      </dsp:txXfrm>
    </dsp:sp>
    <dsp:sp modelId="{53F1B782-AC50-4FC2-90BC-8FDD9BF3179B}">
      <dsp:nvSpPr>
        <dsp:cNvPr id="0" name=""/>
        <dsp:cNvSpPr/>
      </dsp:nvSpPr>
      <dsp:spPr>
        <a:xfrm>
          <a:off x="2223596" y="2074707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Age</a:t>
          </a:r>
        </a:p>
      </dsp:txBody>
      <dsp:txXfrm>
        <a:off x="2234153" y="2085264"/>
        <a:ext cx="699771" cy="339328"/>
      </dsp:txXfrm>
    </dsp:sp>
    <dsp:sp modelId="{AD8747BB-999A-4D5C-A9B5-BCB1B93C7A39}">
      <dsp:nvSpPr>
        <dsp:cNvPr id="0" name=""/>
        <dsp:cNvSpPr/>
      </dsp:nvSpPr>
      <dsp:spPr>
        <a:xfrm rot="2142401">
          <a:off x="1901865" y="2557889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0542" y="2556933"/>
        <a:ext cx="17755" cy="17755"/>
      </dsp:txXfrm>
    </dsp:sp>
    <dsp:sp modelId="{84F65F43-04CF-44FE-AA69-EA14D1E4AA66}">
      <dsp:nvSpPr>
        <dsp:cNvPr id="0" name=""/>
        <dsp:cNvSpPr/>
      </dsp:nvSpPr>
      <dsp:spPr>
        <a:xfrm>
          <a:off x="2223596" y="2489216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Duration of Stay</a:t>
          </a:r>
        </a:p>
      </dsp:txBody>
      <dsp:txXfrm>
        <a:off x="2234153" y="2499773"/>
        <a:ext cx="699771" cy="339328"/>
      </dsp:txXfrm>
    </dsp:sp>
    <dsp:sp modelId="{9AE60323-6561-47B8-8413-8E23651B5177}">
      <dsp:nvSpPr>
        <dsp:cNvPr id="0" name=""/>
        <dsp:cNvSpPr/>
      </dsp:nvSpPr>
      <dsp:spPr>
        <a:xfrm rot="2829178">
          <a:off x="858168" y="2920585"/>
          <a:ext cx="42402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24023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59579" y="2917905"/>
        <a:ext cx="21201" cy="21201"/>
      </dsp:txXfrm>
    </dsp:sp>
    <dsp:sp modelId="{B670CFD1-E03C-4069-A954-57E72D4BB14E}">
      <dsp:nvSpPr>
        <dsp:cNvPr id="0" name=""/>
        <dsp:cNvSpPr/>
      </dsp:nvSpPr>
      <dsp:spPr>
        <a:xfrm>
          <a:off x="1214357" y="2903725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Transformed</a:t>
          </a:r>
        </a:p>
      </dsp:txBody>
      <dsp:txXfrm>
        <a:off x="1224914" y="2914282"/>
        <a:ext cx="699771" cy="339328"/>
      </dsp:txXfrm>
    </dsp:sp>
    <dsp:sp modelId="{4585384B-420E-4B5D-B073-2CC82304AAD4}">
      <dsp:nvSpPr>
        <dsp:cNvPr id="0" name=""/>
        <dsp:cNvSpPr/>
      </dsp:nvSpPr>
      <dsp:spPr>
        <a:xfrm>
          <a:off x="1935242" y="3076026"/>
          <a:ext cx="28835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88354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2210" y="3076738"/>
        <a:ext cx="14417" cy="14417"/>
      </dsp:txXfrm>
    </dsp:sp>
    <dsp:sp modelId="{AF8C878D-1201-4C7C-A539-FAB9F3EFDAB5}">
      <dsp:nvSpPr>
        <dsp:cNvPr id="0" name=""/>
        <dsp:cNvSpPr/>
      </dsp:nvSpPr>
      <dsp:spPr>
        <a:xfrm>
          <a:off x="2223596" y="2903725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Country (eco, infra score)</a:t>
          </a:r>
        </a:p>
      </dsp:txBody>
      <dsp:txXfrm>
        <a:off x="2234153" y="2914282"/>
        <a:ext cx="699771" cy="339328"/>
      </dsp:txXfrm>
    </dsp:sp>
    <dsp:sp modelId="{109E9B3F-8AD9-48AE-86E4-582237FB1659}">
      <dsp:nvSpPr>
        <dsp:cNvPr id="0" name=""/>
        <dsp:cNvSpPr/>
      </dsp:nvSpPr>
      <dsp:spPr>
        <a:xfrm>
          <a:off x="205117" y="3525489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String</a:t>
          </a:r>
        </a:p>
      </dsp:txBody>
      <dsp:txXfrm>
        <a:off x="215674" y="3536046"/>
        <a:ext cx="699771" cy="339328"/>
      </dsp:txXfrm>
    </dsp:sp>
    <dsp:sp modelId="{BD2979DC-CC0A-44D1-B11A-64AE834FEBD9}">
      <dsp:nvSpPr>
        <dsp:cNvPr id="0" name=""/>
        <dsp:cNvSpPr/>
      </dsp:nvSpPr>
      <dsp:spPr>
        <a:xfrm rot="19457599">
          <a:off x="892625" y="3594162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61302" y="3593205"/>
        <a:ext cx="17755" cy="17755"/>
      </dsp:txXfrm>
    </dsp:sp>
    <dsp:sp modelId="{DBBD64DC-BEE0-484F-837A-FC150EE19D61}">
      <dsp:nvSpPr>
        <dsp:cNvPr id="0" name=""/>
        <dsp:cNvSpPr/>
      </dsp:nvSpPr>
      <dsp:spPr>
        <a:xfrm>
          <a:off x="1214357" y="3318235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As-Is</a:t>
          </a:r>
        </a:p>
      </dsp:txBody>
      <dsp:txXfrm>
        <a:off x="1224914" y="3328792"/>
        <a:ext cx="699771" cy="339328"/>
      </dsp:txXfrm>
    </dsp:sp>
    <dsp:sp modelId="{F8C76FDF-7372-4BC9-93B4-14236FC64C51}">
      <dsp:nvSpPr>
        <dsp:cNvPr id="0" name=""/>
        <dsp:cNvSpPr/>
      </dsp:nvSpPr>
      <dsp:spPr>
        <a:xfrm>
          <a:off x="1935242" y="3490535"/>
          <a:ext cx="28835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88354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2210" y="3491247"/>
        <a:ext cx="14417" cy="14417"/>
      </dsp:txXfrm>
    </dsp:sp>
    <dsp:sp modelId="{F117F743-5248-4503-82CD-6D4A558C1AE5}">
      <dsp:nvSpPr>
        <dsp:cNvPr id="0" name=""/>
        <dsp:cNvSpPr/>
      </dsp:nvSpPr>
      <dsp:spPr>
        <a:xfrm>
          <a:off x="2223596" y="3318235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Duration of Stay</a:t>
          </a:r>
        </a:p>
      </dsp:txBody>
      <dsp:txXfrm>
        <a:off x="2234153" y="3328792"/>
        <a:ext cx="699771" cy="339328"/>
      </dsp:txXfrm>
    </dsp:sp>
    <dsp:sp modelId="{A624E2DA-3486-4842-88B8-A11DB800EE7D}">
      <dsp:nvSpPr>
        <dsp:cNvPr id="0" name=""/>
        <dsp:cNvSpPr/>
      </dsp:nvSpPr>
      <dsp:spPr>
        <a:xfrm rot="2142401">
          <a:off x="892625" y="3801417"/>
          <a:ext cx="35510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55109" y="7921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61302" y="3800460"/>
        <a:ext cx="17755" cy="17755"/>
      </dsp:txXfrm>
    </dsp:sp>
    <dsp:sp modelId="{97D9002E-42AF-4B02-AF18-1152D842B3C8}">
      <dsp:nvSpPr>
        <dsp:cNvPr id="0" name=""/>
        <dsp:cNvSpPr/>
      </dsp:nvSpPr>
      <dsp:spPr>
        <a:xfrm>
          <a:off x="1214357" y="3732744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Transformed</a:t>
          </a:r>
        </a:p>
      </dsp:txBody>
      <dsp:txXfrm>
        <a:off x="1224914" y="3743301"/>
        <a:ext cx="699771" cy="339328"/>
      </dsp:txXfrm>
    </dsp:sp>
    <dsp:sp modelId="{0F782259-E436-446B-8113-535CD5FD4587}">
      <dsp:nvSpPr>
        <dsp:cNvPr id="0" name=""/>
        <dsp:cNvSpPr/>
      </dsp:nvSpPr>
      <dsp:spPr>
        <a:xfrm>
          <a:off x="1935242" y="3905044"/>
          <a:ext cx="28835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88354" y="7921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072210" y="3905756"/>
        <a:ext cx="14417" cy="14417"/>
      </dsp:txXfrm>
    </dsp:sp>
    <dsp:sp modelId="{3FE45A60-A2F5-4980-8F45-C5E8D7733244}">
      <dsp:nvSpPr>
        <dsp:cNvPr id="0" name=""/>
        <dsp:cNvSpPr/>
      </dsp:nvSpPr>
      <dsp:spPr>
        <a:xfrm>
          <a:off x="2223596" y="3732744"/>
          <a:ext cx="720885" cy="360442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Address to City name</a:t>
          </a:r>
        </a:p>
      </dsp:txBody>
      <dsp:txXfrm>
        <a:off x="2234153" y="3743301"/>
        <a:ext cx="699771" cy="339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3D793-6A66-4913-907C-CB15FB265F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BA2C4-FD8D-476D-AB7D-FE56B7C6CB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BCB1C-351F-4B82-80D9-C52E09B90ACB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54DA5-D921-4594-9F3C-2B62773BA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24CA6-E1EB-45B0-80AF-4A98C7555C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5BE89-FCF5-43F4-BF3A-242F0E56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85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55950-3C53-47B4-9B55-832B31A2AF2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8D034-AEB9-43AF-A70D-544F85E4B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BEE8-F6C9-4F46-B439-E3BFC99AE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4DE2C-7FA5-47D9-B263-454CF31AC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0BD73-F23B-4184-978A-00022560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36F12-C2A8-40BF-ACC4-552EBDD0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5F15D-0D06-4DB6-A44F-CDFA627F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4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DD6A-6AE8-4273-8EE5-B62352FF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303AC-2A86-41EC-913C-734D2A143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F132-A433-43CF-AE5B-5172DA99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7109-B51D-4C3E-B804-8FCA3A7A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2A357-B15C-4377-A2F7-A8321CBE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2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A80F10-FCF8-4875-A1F8-BFA1AA393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EAAD6-91B6-4422-AE9E-DF4CA8567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A8CB7-017E-4691-897F-CCF1B0A6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C8414-131C-417F-9E34-0ACB173D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C8245-FEEA-453D-9CB2-E1C9EC1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403A-A2F9-4E8B-B036-764E3229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F273E-5D22-4E03-AB63-C7E51706C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C682-36CE-470F-97BD-88AC3097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3CEE0-747E-4F23-9318-8861912D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D4AB-15CE-4FBA-97C4-D2BE9F45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4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52B2-FA07-4404-8D5C-16C49DCC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873E5-8AC7-4C20-A541-BFA8008CC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D5DE-C188-42D5-8A9C-6A6864A3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67647-F038-44FC-B790-C59BF541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A02B-901A-4C52-9302-E3C30387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6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698C-C4C7-4CCE-960C-1920CD01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CD83-644E-40FC-863A-35803F330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43EB9-0AD2-412F-B9F0-9DDA3B4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CC54D-6CB7-451B-BFE7-A8677C3D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62372-F58F-4258-9F4B-482E06CE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AAD25-2ADB-4283-AD02-E9E745BD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4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11A8-C86E-43EA-AB1E-F0378DB7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30DC9-521E-4539-A6A8-D76F46F03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32DFF-DC23-4369-8D86-C1EE10D0D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3F233-3A2F-4474-BF5F-DFD4824FE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F5EF5-AF7D-47A5-8C70-45B9E6337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BFF3BA-5146-4807-8255-0AAA36A1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CEC850-C621-456F-B3BE-EB58A324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0486-AB3C-430B-AA6E-3F9816FD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3C73-44A4-4626-BA8A-3168E723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141DCA-A7F4-4AF8-94FB-7FB39E451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F7D38-EE94-45E5-8DA7-07EE7D30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34B06-E1AB-4C31-9A7E-9316C48D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8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71035-1201-40D3-B1B1-44360E79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42599-7F52-46C6-9200-190883CC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351E3-10B8-4265-9E12-13EF56D1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7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BB50-3D71-435E-96E7-B7A757C5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84BC-2B29-484F-8595-51BEF864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19636-3565-43E6-9A02-4F006166C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C511C-98CB-4818-A26F-CC76CF96B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7A781-F045-4670-B39D-AD155EF5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26FF4-9B73-4AE7-BE86-A6BE4BC4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6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1374-E16A-4211-BA7A-29295E91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565B46-0346-4609-B065-45E8046A6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40C49-E5D7-410D-9F35-1DBF6FEC9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157D3-A207-47E0-9E1A-5AC86DE8B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641C1-01F8-4EFD-BA41-B1988D82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E5609-4CD3-425E-9B07-27295897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2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099FD-CC5E-4EFB-8CAF-729C495C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7E185-77E7-443F-911E-DBCCD3DC9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E721D-3600-48F4-924E-A60688FA0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9BDB8-8014-4523-84F6-4ED6A6962B59}" type="datetimeFigureOut">
              <a:rPr lang="en-US" smtClean="0"/>
              <a:t>30-May-23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1143-D3FA-47F2-B79A-32F979B9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04658-71FC-48E0-B9F1-722759FA0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54380-43FF-4CDE-9E2E-7DBC7348F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0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g"/><Relationship Id="rId4" Type="http://schemas.microsoft.com/office/2007/relationships/hdphoto" Target="../media/hdphoto2.wdp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2ADAF8-B006-4AE2-863E-58FB698A99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966" l="879" r="98975">
                        <a14:foregroundMark x1="8716" y1="45898" x2="3491" y2="66138"/>
                        <a14:foregroundMark x1="3491" y1="66138" x2="5249" y2="74146"/>
                        <a14:foregroundMark x1="5249" y1="74146" x2="2197" y2="77588"/>
                        <a14:foregroundMark x1="89282" y1="37231" x2="93970" y2="46289"/>
                        <a14:foregroundMark x1="93970" y1="46289" x2="95532" y2="54126"/>
                        <a14:foregroundMark x1="95532" y1="54126" x2="93164" y2="74585"/>
                        <a14:foregroundMark x1="93164" y1="74585" x2="96631" y2="66992"/>
                        <a14:foregroundMark x1="96631" y1="66992" x2="92407" y2="46704"/>
                        <a14:foregroundMark x1="92407" y1="46704" x2="96460" y2="38477"/>
                        <a14:foregroundMark x1="96460" y1="38477" x2="92651" y2="35913"/>
                        <a14:foregroundMark x1="98779" y1="37231" x2="98999" y2="72803"/>
                        <a14:backgroundMark x1="24" y1="45874" x2="8740" y2="45264"/>
                        <a14:backgroundMark x1="8740" y1="45264" x2="14673" y2="41309"/>
                        <a14:backgroundMark x1="14673" y1="41309" x2="17676" y2="33032"/>
                        <a14:backgroundMark x1="17676" y1="33032" x2="879" y2="27026"/>
                        <a14:backgroundMark x1="879" y1="27026" x2="879" y2="27026"/>
                        <a14:backgroundMark x1="7349" y1="38208" x2="8008" y2="45264"/>
                        <a14:backgroundMark x1="8008" y1="45264" x2="11450" y2="38208"/>
                        <a14:backgroundMark x1="12036" y1="36768" x2="5054" y2="35718"/>
                        <a14:backgroundMark x1="5054" y1="35718" x2="757" y2="33765"/>
                        <a14:backgroundMark x1="7593" y1="45288" x2="8057" y2="37524"/>
                        <a14:backgroundMark x1="8057" y1="37524" x2="952" y2="35596"/>
                        <a14:backgroundMark x1="952" y1="35596" x2="146" y2="36646"/>
                        <a14:backgroundMark x1="6641" y1="42651" x2="11670" y2="39282"/>
                        <a14:backgroundMark x1="513" y1="37720" x2="1123" y2="33643"/>
                        <a14:backgroundMark x1="1465" y1="33032" x2="391" y2="38428"/>
                        <a14:backgroundMark x1="7227" y1="34961" x2="8667" y2="45654"/>
                      </a14:backgroundRemoval>
                    </a14:imgEffect>
                  </a14:imgLayer>
                </a14:imgProps>
              </a:ext>
            </a:extLst>
          </a:blip>
          <a:srcRect t="29189" b="20841"/>
          <a:stretch/>
        </p:blipFill>
        <p:spPr>
          <a:xfrm>
            <a:off x="-1" y="2059"/>
            <a:ext cx="12195205" cy="6093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099A-CE2F-4150-A450-4A2DA503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380-43FF-4CDE-9E2E-7DBC7348F7E1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23F33-70EC-4F88-A04C-9798E7BE50DE}"/>
              </a:ext>
            </a:extLst>
          </p:cNvPr>
          <p:cNvSpPr/>
          <p:nvPr/>
        </p:nvSpPr>
        <p:spPr>
          <a:xfrm>
            <a:off x="8083685" y="-1"/>
            <a:ext cx="4108315" cy="6021421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0"/>
                  <a:lumMod val="99000"/>
                  <a:lumOff val="1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B0F73-7E43-4BEE-9E1C-D10F78759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4370" y="1335932"/>
            <a:ext cx="3163330" cy="1054910"/>
          </a:xfrm>
        </p:spPr>
        <p:txBody>
          <a:bodyPr/>
          <a:lstStyle/>
          <a:p>
            <a:r>
              <a:rPr lang="en-US" dirty="0"/>
              <a:t>Vizard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102D3-3EE8-4AF6-B60D-1C808E200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8467" y="2390842"/>
            <a:ext cx="3295135" cy="764016"/>
          </a:xfrm>
        </p:spPr>
        <p:txBody>
          <a:bodyPr/>
          <a:lstStyle/>
          <a:p>
            <a:r>
              <a:rPr lang="en-US" dirty="0"/>
              <a:t>An gamified Visa Consulting AI Bot</a:t>
            </a:r>
          </a:p>
        </p:txBody>
      </p:sp>
    </p:spTree>
    <p:extLst>
      <p:ext uri="{BB962C8B-B14F-4D97-AF65-F5344CB8AC3E}">
        <p14:creationId xmlns:p14="http://schemas.microsoft.com/office/powerpoint/2010/main" val="201422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365B-B905-4780-8754-3A5B23AB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C2860717-75A5-4804-AA97-151DFE83E18A}"/>
              </a:ext>
            </a:extLst>
          </p:cNvPr>
          <p:cNvSpPr/>
          <p:nvPr/>
        </p:nvSpPr>
        <p:spPr>
          <a:xfrm>
            <a:off x="1864542" y="2705265"/>
            <a:ext cx="617837" cy="68374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DBBCD-CB4D-462A-9A6D-68F5119A88AE}"/>
              </a:ext>
            </a:extLst>
          </p:cNvPr>
          <p:cNvSpPr txBox="1"/>
          <p:nvPr/>
        </p:nvSpPr>
        <p:spPr>
          <a:xfrm>
            <a:off x="349905" y="3863866"/>
            <a:ext cx="3877233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 Database: manually finding the latest data and</a:t>
            </a:r>
          </a:p>
          <a:p>
            <a:pPr algn="ctr"/>
            <a:r>
              <a:rPr lang="en-US" sz="1400" dirty="0"/>
              <a:t>structuring it (which file where)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2036E-6BF4-4E61-96C2-AC1BC11D0EED}"/>
              </a:ext>
            </a:extLst>
          </p:cNvPr>
          <p:cNvSpPr txBox="1"/>
          <p:nvPr/>
        </p:nvSpPr>
        <p:spPr>
          <a:xfrm>
            <a:off x="1085162" y="5998358"/>
            <a:ext cx="199997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 label is ever recorded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C45D5314-45A9-4DEC-BFB7-205D6D2072C3}"/>
              </a:ext>
            </a:extLst>
          </p:cNvPr>
          <p:cNvSpPr/>
          <p:nvPr/>
        </p:nvSpPr>
        <p:spPr>
          <a:xfrm>
            <a:off x="4561941" y="2535267"/>
            <a:ext cx="781684" cy="790552"/>
          </a:xfrm>
          <a:prstGeom prst="foldedCorne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400" dirty="0"/>
              <a:t>Other </a:t>
            </a:r>
            <a:r>
              <a:rPr lang="en-US" sz="800" dirty="0"/>
              <a:t>(Travel, bank)</a:t>
            </a:r>
            <a:endParaRPr lang="en-US" sz="14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1B7FAB53-B4D7-4D01-8F6A-0AA13AD6668D}"/>
              </a:ext>
            </a:extLst>
          </p:cNvPr>
          <p:cNvSpPr/>
          <p:nvPr/>
        </p:nvSpPr>
        <p:spPr>
          <a:xfrm>
            <a:off x="4561941" y="1545779"/>
            <a:ext cx="906162" cy="790553"/>
          </a:xfrm>
          <a:prstGeom prst="cub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1600" dirty="0"/>
              <a:t>PDF Forms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92E0A4D-AFC6-487A-B90A-D10701F138A5}"/>
              </a:ext>
            </a:extLst>
          </p:cNvPr>
          <p:cNvSpPr/>
          <p:nvPr/>
        </p:nvSpPr>
        <p:spPr>
          <a:xfrm>
            <a:off x="4342467" y="3739203"/>
            <a:ext cx="225214" cy="85845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EFB69B-B358-4339-ABDE-36F99815270C}"/>
              </a:ext>
            </a:extLst>
          </p:cNvPr>
          <p:cNvSpPr txBox="1"/>
          <p:nvPr/>
        </p:nvSpPr>
        <p:spPr>
          <a:xfrm>
            <a:off x="4518256" y="3715073"/>
            <a:ext cx="3097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Missing data</a:t>
            </a:r>
          </a:p>
          <a:p>
            <a:pPr marL="342900" indent="-342900">
              <a:buAutoNum type="arabicPeriod"/>
            </a:pPr>
            <a:r>
              <a:rPr lang="en-US" sz="1400" dirty="0"/>
              <a:t>Wrong data</a:t>
            </a:r>
          </a:p>
          <a:p>
            <a:pPr marL="342900" indent="-342900">
              <a:buAutoNum type="arabicPeriod"/>
            </a:pPr>
            <a:r>
              <a:rPr lang="en-US" sz="1400" dirty="0"/>
              <a:t>Multiple application for the same person (merge)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E76663F-08D9-49FE-9A04-71B07FCCBF38}"/>
              </a:ext>
            </a:extLst>
          </p:cNvPr>
          <p:cNvSpPr/>
          <p:nvPr/>
        </p:nvSpPr>
        <p:spPr>
          <a:xfrm>
            <a:off x="4346790" y="5783323"/>
            <a:ext cx="225214" cy="646740"/>
          </a:xfrm>
          <a:prstGeom prst="leftBrace">
            <a:avLst>
              <a:gd name="adj1" fmla="val 8333"/>
              <a:gd name="adj2" fmla="val 5229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94F02E-E0F0-47B2-878F-1EAED38C4E52}"/>
              </a:ext>
            </a:extLst>
          </p:cNvPr>
          <p:cNvSpPr txBox="1"/>
          <p:nvPr/>
        </p:nvSpPr>
        <p:spPr>
          <a:xfrm>
            <a:off x="4572000" y="5845083"/>
            <a:ext cx="2727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10% of data has “weak” labels</a:t>
            </a:r>
          </a:p>
          <a:p>
            <a:pPr marL="342900" indent="-342900">
              <a:buAutoNum type="arabicPeriod"/>
            </a:pPr>
            <a:r>
              <a:rPr lang="en-US" sz="1400" dirty="0"/>
              <a:t>18% of data has NO label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BB39245-7A06-45B4-9846-9C744ACE5F89}"/>
              </a:ext>
            </a:extLst>
          </p:cNvPr>
          <p:cNvCxnSpPr>
            <a:cxnSpLocks/>
            <a:stCxn id="13" idx="5"/>
            <a:endCxn id="49" idx="1"/>
          </p:cNvCxnSpPr>
          <p:nvPr/>
        </p:nvCxnSpPr>
        <p:spPr>
          <a:xfrm flipV="1">
            <a:off x="5468103" y="717469"/>
            <a:ext cx="1314518" cy="11247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3B3AC04-E507-4662-952D-C4E3AEDFBE50}"/>
              </a:ext>
            </a:extLst>
          </p:cNvPr>
          <p:cNvCxnSpPr>
            <a:cxnSpLocks/>
            <a:stCxn id="10" idx="2"/>
            <a:endCxn id="25" idx="1"/>
          </p:cNvCxnSpPr>
          <p:nvPr/>
        </p:nvCxnSpPr>
        <p:spPr>
          <a:xfrm rot="5400000" flipH="1" flipV="1">
            <a:off x="5546008" y="1872467"/>
            <a:ext cx="860127" cy="2046578"/>
          </a:xfrm>
          <a:prstGeom prst="curvedConnector3">
            <a:avLst>
              <a:gd name="adj1" fmla="val -26577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8A90F87-92E1-4917-8E38-58A39536C625}"/>
              </a:ext>
            </a:extLst>
          </p:cNvPr>
          <p:cNvSpPr/>
          <p:nvPr/>
        </p:nvSpPr>
        <p:spPr>
          <a:xfrm>
            <a:off x="8391640" y="5787428"/>
            <a:ext cx="1515760" cy="6467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Snorkel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8C870D-E1FD-4841-94CC-5AF54CB51655}"/>
              </a:ext>
            </a:extLst>
          </p:cNvPr>
          <p:cNvSpPr txBox="1"/>
          <p:nvPr/>
        </p:nvSpPr>
        <p:spPr>
          <a:xfrm>
            <a:off x="8548159" y="6203131"/>
            <a:ext cx="104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1.5 month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B6CE06-A60E-4F27-9804-A6E142B69A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58"/>
          <a:stretch/>
        </p:blipFill>
        <p:spPr>
          <a:xfrm>
            <a:off x="7518677" y="5728721"/>
            <a:ext cx="651777" cy="764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C375E958-E890-4B93-825A-8A36221B620A}"/>
              </a:ext>
            </a:extLst>
          </p:cNvPr>
          <p:cNvSpPr/>
          <p:nvPr/>
        </p:nvSpPr>
        <p:spPr>
          <a:xfrm>
            <a:off x="10063918" y="5791570"/>
            <a:ext cx="1009201" cy="58083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Reduced to 5%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81F3A9D4-4023-4FEC-87A8-E25224BAF66F}"/>
              </a:ext>
            </a:extLst>
          </p:cNvPr>
          <p:cNvCxnSpPr>
            <a:cxnSpLocks/>
            <a:stCxn id="9" idx="0"/>
            <a:endCxn id="43" idx="0"/>
          </p:cNvCxnSpPr>
          <p:nvPr/>
        </p:nvCxnSpPr>
        <p:spPr>
          <a:xfrm rot="16200000" flipV="1">
            <a:off x="1409027" y="5322236"/>
            <a:ext cx="783140" cy="56910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8F4153-A7FF-48B8-9EFA-B3AD5FBF904E}"/>
              </a:ext>
            </a:extLst>
          </p:cNvPr>
          <p:cNvGrpSpPr/>
          <p:nvPr/>
        </p:nvGrpSpPr>
        <p:grpSpPr>
          <a:xfrm>
            <a:off x="644035" y="4857678"/>
            <a:ext cx="872737" cy="670088"/>
            <a:chOff x="420604" y="5342555"/>
            <a:chExt cx="872737" cy="670088"/>
          </a:xfrm>
        </p:grpSpPr>
        <p:sp>
          <p:nvSpPr>
            <p:cNvPr id="43" name="Cloud 42">
              <a:extLst>
                <a:ext uri="{FF2B5EF4-FFF2-40B4-BE49-F238E27FC236}">
                  <a16:creationId xmlns:a16="http://schemas.microsoft.com/office/drawing/2014/main" id="{E6F06142-B9D8-433D-AFDB-669051E268C5}"/>
                </a:ext>
              </a:extLst>
            </p:cNvPr>
            <p:cNvSpPr/>
            <p:nvPr/>
          </p:nvSpPr>
          <p:spPr>
            <a:xfrm>
              <a:off x="420604" y="5387546"/>
              <a:ext cx="872737" cy="625097"/>
            </a:xfrm>
            <a:prstGeom prst="cloud">
              <a:avLst/>
            </a:prstGeom>
            <a:solidFill>
              <a:srgbClr val="FF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625156-EE23-44ED-BCAD-DF3D7EA8C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6669" y="5342555"/>
              <a:ext cx="651777" cy="65177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936F05-7A88-47E9-93FD-1C6880FA92C7}"/>
              </a:ext>
            </a:extLst>
          </p:cNvPr>
          <p:cNvGrpSpPr/>
          <p:nvPr/>
        </p:nvGrpSpPr>
        <p:grpSpPr>
          <a:xfrm>
            <a:off x="6551543" y="1842236"/>
            <a:ext cx="895635" cy="624121"/>
            <a:chOff x="6551543" y="1842236"/>
            <a:chExt cx="895635" cy="624121"/>
          </a:xfrm>
        </p:grpSpPr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97C7C05B-5189-4E2E-A4A5-14BDFA908145}"/>
                </a:ext>
              </a:extLst>
            </p:cNvPr>
            <p:cNvSpPr/>
            <p:nvPr/>
          </p:nvSpPr>
          <p:spPr>
            <a:xfrm>
              <a:off x="6551543" y="1842236"/>
              <a:ext cx="895635" cy="624121"/>
            </a:xfrm>
            <a:prstGeom prst="cloud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4F4AA98-C836-4144-B51E-AB79399B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2621" y="1917508"/>
              <a:ext cx="451583" cy="451583"/>
            </a:xfrm>
            <a:prstGeom prst="rect">
              <a:avLst/>
            </a:prstGeom>
          </p:spPr>
        </p:pic>
      </p:grp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26AEA416-FE7A-41DF-A922-1FA2D0509F5D}"/>
              </a:ext>
            </a:extLst>
          </p:cNvPr>
          <p:cNvCxnSpPr>
            <a:cxnSpLocks/>
            <a:stCxn id="8" idx="2"/>
            <a:endCxn id="51" idx="2"/>
          </p:cNvCxnSpPr>
          <p:nvPr/>
        </p:nvCxnSpPr>
        <p:spPr>
          <a:xfrm rot="16200000" flipH="1">
            <a:off x="2345468" y="4330140"/>
            <a:ext cx="335380" cy="4492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30FDDE-6057-459F-8B00-1003DABD6725}"/>
              </a:ext>
            </a:extLst>
          </p:cNvPr>
          <p:cNvGrpSpPr/>
          <p:nvPr/>
        </p:nvGrpSpPr>
        <p:grpSpPr>
          <a:xfrm>
            <a:off x="2735016" y="4410405"/>
            <a:ext cx="895635" cy="624121"/>
            <a:chOff x="2735016" y="4410405"/>
            <a:chExt cx="895635" cy="624121"/>
          </a:xfrm>
        </p:grpSpPr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33D02E83-6722-4B98-9F11-964E658676B9}"/>
                </a:ext>
              </a:extLst>
            </p:cNvPr>
            <p:cNvSpPr/>
            <p:nvPr/>
          </p:nvSpPr>
          <p:spPr>
            <a:xfrm>
              <a:off x="2735016" y="4410405"/>
              <a:ext cx="895635" cy="624121"/>
            </a:xfrm>
            <a:prstGeom prst="cloud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329F971-AFD5-4D5F-B717-344A1EF78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472" y="4497681"/>
              <a:ext cx="442061" cy="442061"/>
            </a:xfrm>
            <a:prstGeom prst="rect">
              <a:avLst/>
            </a:prstGeom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DE65BAB0-1A41-4E30-8C8B-D78A82B09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71" b="93750" l="8929" r="93750">
                        <a14:foregroundMark x1="54464" y1="92857" x2="54464" y2="92857"/>
                        <a14:foregroundMark x1="85714" y1="85714" x2="85714" y2="85714"/>
                        <a14:foregroundMark x1="76786" y1="11607" x2="76786" y2="11607"/>
                        <a14:foregroundMark x1="78571" y1="8929" x2="78571" y2="8929"/>
                        <a14:foregroundMark x1="93750" y1="29464" x2="93750" y2="29464"/>
                        <a14:foregroundMark x1="80357" y1="13393" x2="80357" y2="13393"/>
                        <a14:foregroundMark x1="80357" y1="8036" x2="80357" y2="8036"/>
                        <a14:foregroundMark x1="73214" y1="7143" x2="73214" y2="7143"/>
                        <a14:foregroundMark x1="63393" y1="5357" x2="63393" y2="5357"/>
                        <a14:foregroundMark x1="90179" y1="15179" x2="90179" y2="15179"/>
                        <a14:foregroundMark x1="31250" y1="91071" x2="31250" y2="91071"/>
                        <a14:foregroundMark x1="89286" y1="93750" x2="89286" y2="9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73119" y="5595486"/>
            <a:ext cx="842524" cy="84252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9910C67-4476-4F10-A7CE-4600B6493873}"/>
              </a:ext>
            </a:extLst>
          </p:cNvPr>
          <p:cNvSpPr txBox="1"/>
          <p:nvPr/>
        </p:nvSpPr>
        <p:spPr>
          <a:xfrm>
            <a:off x="8141593" y="59195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54D94698-1779-4B3A-8420-85236BEBC696}"/>
              </a:ext>
            </a:extLst>
          </p:cNvPr>
          <p:cNvSpPr/>
          <p:nvPr/>
        </p:nvSpPr>
        <p:spPr>
          <a:xfrm>
            <a:off x="8389975" y="3892350"/>
            <a:ext cx="1515760" cy="6467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Eng.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EF64D9-9799-4865-A7AD-0F96F93C7419}"/>
              </a:ext>
            </a:extLst>
          </p:cNvPr>
          <p:cNvSpPr txBox="1"/>
          <p:nvPr/>
        </p:nvSpPr>
        <p:spPr>
          <a:xfrm>
            <a:off x="8546494" y="4308053"/>
            <a:ext cx="1072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4+ months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B095FE3-E10A-474D-A4A0-EFCA30324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r="7353"/>
          <a:stretch/>
        </p:blipFill>
        <p:spPr>
          <a:xfrm>
            <a:off x="7517012" y="3833643"/>
            <a:ext cx="651777" cy="764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25999448-4D7B-4481-A161-A0F7C1D4454B}"/>
              </a:ext>
            </a:extLst>
          </p:cNvPr>
          <p:cNvSpPr/>
          <p:nvPr/>
        </p:nvSpPr>
        <p:spPr>
          <a:xfrm>
            <a:off x="10062253" y="3896492"/>
            <a:ext cx="1009201" cy="58083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 fixed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6D4B0C-F1D5-45E3-AE73-B351B12BF3C7}"/>
              </a:ext>
            </a:extLst>
          </p:cNvPr>
          <p:cNvSpPr txBox="1"/>
          <p:nvPr/>
        </p:nvSpPr>
        <p:spPr>
          <a:xfrm>
            <a:off x="8139928" y="40244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8EEBF81-7968-4ECE-B668-E6B6FDC1E6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120" y="3811726"/>
            <a:ext cx="794791" cy="794791"/>
          </a:xfrm>
          <a:prstGeom prst="rect">
            <a:avLst/>
          </a:prstGeom>
        </p:spPr>
      </p:pic>
      <p:sp>
        <p:nvSpPr>
          <p:cNvPr id="75" name="Thought Bubble: Cloud 74">
            <a:extLst>
              <a:ext uri="{FF2B5EF4-FFF2-40B4-BE49-F238E27FC236}">
                <a16:creationId xmlns:a16="http://schemas.microsoft.com/office/drawing/2014/main" id="{0B6E9C42-FB50-4C42-B51C-12DC9B0B924D}"/>
              </a:ext>
            </a:extLst>
          </p:cNvPr>
          <p:cNvSpPr/>
          <p:nvPr/>
        </p:nvSpPr>
        <p:spPr>
          <a:xfrm>
            <a:off x="8546494" y="2090729"/>
            <a:ext cx="1447131" cy="806942"/>
          </a:xfrm>
          <a:prstGeom prst="cloudCallout">
            <a:avLst>
              <a:gd name="adj1" fmla="val 54308"/>
              <a:gd name="adj2" fmla="val 129877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1400" dirty="0"/>
              <a:t>More on this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0853A-A9F5-413B-AF24-B5B7CC1A6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4121" y="4837463"/>
            <a:ext cx="1980997" cy="95410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3C9974B-0977-46D7-8945-C47CE256DB5B}"/>
              </a:ext>
            </a:extLst>
          </p:cNvPr>
          <p:cNvSpPr txBox="1"/>
          <p:nvPr/>
        </p:nvSpPr>
        <p:spPr>
          <a:xfrm>
            <a:off x="6782621" y="117304"/>
            <a:ext cx="2992975" cy="120032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breakfast_menu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Belgian Waffles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$5.95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blah blah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calories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650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calories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food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breakfast_menu</a:t>
            </a:r>
            <a:r>
              <a:rPr lang="en-US" sz="9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20BC3-64E6-4CA5-A73E-C5DABA6655F3}"/>
              </a:ext>
            </a:extLst>
          </p:cNvPr>
          <p:cNvSpPr txBox="1"/>
          <p:nvPr/>
        </p:nvSpPr>
        <p:spPr>
          <a:xfrm>
            <a:off x="1316239" y="2131132"/>
            <a:ext cx="17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Gather </a:t>
            </a:r>
            <a:r>
              <a:rPr lang="en-US" b="1" dirty="0"/>
              <a:t>raw</a:t>
            </a:r>
            <a:r>
              <a:rPr lang="en-US" dirty="0"/>
              <a:t> data</a:t>
            </a:r>
            <a:endParaRPr lang="en-US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57F5F0-05E9-468B-B013-785FACE6BF3F}"/>
              </a:ext>
            </a:extLst>
          </p:cNvPr>
          <p:cNvSpPr/>
          <p:nvPr/>
        </p:nvSpPr>
        <p:spPr>
          <a:xfrm>
            <a:off x="2085149" y="2213908"/>
            <a:ext cx="397230" cy="2517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B5EC8DF-3523-4DC9-BA20-AE41EFBE251C}"/>
              </a:ext>
            </a:extLst>
          </p:cNvPr>
          <p:cNvCxnSpPr>
            <a:cxnSpLocks/>
            <a:stCxn id="26" idx="0"/>
            <a:endCxn id="13" idx="2"/>
          </p:cNvCxnSpPr>
          <p:nvPr/>
        </p:nvCxnSpPr>
        <p:spPr>
          <a:xfrm rot="5400000" flipH="1" flipV="1">
            <a:off x="3335836" y="987804"/>
            <a:ext cx="174033" cy="227817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E20E8A36-D560-4018-933E-CAF8A0465105}"/>
              </a:ext>
            </a:extLst>
          </p:cNvPr>
          <p:cNvCxnSpPr>
            <a:cxnSpLocks/>
            <a:stCxn id="26" idx="2"/>
            <a:endCxn id="10" idx="1"/>
          </p:cNvCxnSpPr>
          <p:nvPr/>
        </p:nvCxnSpPr>
        <p:spPr>
          <a:xfrm rot="16200000" flipH="1">
            <a:off x="3190427" y="1559028"/>
            <a:ext cx="464851" cy="227817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5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3" grpId="0" animBg="1"/>
      <p:bldP spid="16" grpId="0" animBg="1"/>
      <p:bldP spid="17" grpId="0"/>
      <p:bldP spid="18" grpId="0" animBg="1"/>
      <p:bldP spid="19" grpId="0"/>
      <p:bldP spid="30" grpId="0" animBg="1"/>
      <p:bldP spid="33" grpId="0"/>
      <p:bldP spid="35" grpId="0" animBg="1"/>
      <p:bldP spid="60" grpId="0"/>
      <p:bldP spid="61" grpId="0" animBg="1"/>
      <p:bldP spid="62" grpId="0"/>
      <p:bldP spid="64" grpId="0" animBg="1"/>
      <p:bldP spid="66" grpId="0"/>
      <p:bldP spid="75" grpId="0" animBg="1"/>
      <p:bldP spid="49" grpId="0" animBg="1"/>
      <p:bldP spid="6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5B6B-B8DE-4407-B094-A29727F4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2050" name="Picture 2" descr="Data cleaning - Free files and folders icons">
            <a:extLst>
              <a:ext uri="{FF2B5EF4-FFF2-40B4-BE49-F238E27FC236}">
                <a16:creationId xmlns:a16="http://schemas.microsoft.com/office/drawing/2014/main" id="{EC18A770-D9D0-4E67-B419-96CF5F4A8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26" y="1479380"/>
            <a:ext cx="974810" cy="97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F9CED4-4E4A-41C4-93BB-7A16063A6583}"/>
              </a:ext>
            </a:extLst>
          </p:cNvPr>
          <p:cNvSpPr txBox="1"/>
          <p:nvPr/>
        </p:nvSpPr>
        <p:spPr>
          <a:xfrm>
            <a:off x="1320756" y="2371812"/>
            <a:ext cx="988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Cleaning</a:t>
            </a:r>
          </a:p>
        </p:txBody>
      </p:sp>
      <p:pic>
        <p:nvPicPr>
          <p:cNvPr id="2052" name="Picture 4" descr="Feature engineering blue gradient concept icon. Artificial intelligence.  Problem solving in machine learning abstract idea thin line illustration.  Isolated outline drawing. 9725030 Vector Art at Vecteezy">
            <a:extLst>
              <a:ext uri="{FF2B5EF4-FFF2-40B4-BE49-F238E27FC236}">
                <a16:creationId xmlns:a16="http://schemas.microsoft.com/office/drawing/2014/main" id="{3B9183B1-6EB2-4651-A12D-A35332875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6" t="10611" r="16619" b="22723"/>
          <a:stretch/>
        </p:blipFill>
        <p:spPr bwMode="auto">
          <a:xfrm>
            <a:off x="5107459" y="1400368"/>
            <a:ext cx="988541" cy="97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828DE5-9596-489F-B831-AD4D92F7DF9E}"/>
              </a:ext>
            </a:extLst>
          </p:cNvPr>
          <p:cNvSpPr txBox="1"/>
          <p:nvPr/>
        </p:nvSpPr>
        <p:spPr>
          <a:xfrm>
            <a:off x="4446371" y="2292800"/>
            <a:ext cx="2310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Engineering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A85AD2-55FB-4E96-9794-77BB42C8E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122" y="1479381"/>
            <a:ext cx="1607668" cy="974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5EB06B-4EB8-496D-97D1-0883B0DBC5AC}"/>
              </a:ext>
            </a:extLst>
          </p:cNvPr>
          <p:cNvSpPr txBox="1"/>
          <p:nvPr/>
        </p:nvSpPr>
        <p:spPr>
          <a:xfrm>
            <a:off x="8827529" y="2371813"/>
            <a:ext cx="1622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Augmentation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85ED5B-38A7-4E4F-BC5C-CC86859AA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783111"/>
              </p:ext>
            </p:extLst>
          </p:nvPr>
        </p:nvGraphicFramePr>
        <p:xfrm>
          <a:off x="363774" y="2924431"/>
          <a:ext cx="3034314" cy="3435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157">
                  <a:extLst>
                    <a:ext uri="{9D8B030D-6E8A-4147-A177-3AD203B41FA5}">
                      <a16:colId xmlns:a16="http://schemas.microsoft.com/office/drawing/2014/main" val="2570186741"/>
                    </a:ext>
                  </a:extLst>
                </a:gridCol>
                <a:gridCol w="1517157">
                  <a:extLst>
                    <a:ext uri="{9D8B030D-6E8A-4147-A177-3AD203B41FA5}">
                      <a16:colId xmlns:a16="http://schemas.microsoft.com/office/drawing/2014/main" val="600569007"/>
                    </a:ext>
                  </a:extLst>
                </a:gridCol>
              </a:tblGrid>
              <a:tr h="5085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139842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Missing</a:t>
                      </a:r>
                      <a:r>
                        <a:rPr lang="en-US" sz="1000" dirty="0"/>
                        <a:t>: 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Spouse country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Common sense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49345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Missing</a:t>
                      </a:r>
                      <a:r>
                        <a:rPr lang="en-US" sz="1000" dirty="0"/>
                        <a:t>: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Mother/Father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Average difference of age of parents and children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12695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Typo</a:t>
                      </a:r>
                      <a:r>
                        <a:rPr lang="en-US" sz="1000" dirty="0"/>
                        <a:t>:</a:t>
                      </a:r>
                      <a:br>
                        <a:rPr lang="en-US" sz="1000" dirty="0"/>
                      </a:br>
                      <a:r>
                        <a:rPr lang="en-US" sz="1000" dirty="0" err="1"/>
                        <a:t>Typop</a:t>
                      </a:r>
                      <a:r>
                        <a:rPr lang="en-US" sz="10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Typo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662520"/>
                  </a:ext>
                </a:extLst>
              </a:tr>
              <a:tr h="6262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Wrong</a:t>
                      </a:r>
                      <a:r>
                        <a:rPr lang="en-US" sz="1000" dirty="0"/>
                        <a:t>: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Education period (last degree)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People put all degrees combined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229524"/>
                  </a:ext>
                </a:extLst>
              </a:tr>
              <a:tr h="57508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Generally “None”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Filled with most common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23030"/>
                  </a:ext>
                </a:extLst>
              </a:tr>
            </a:tbl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84C95CB-DE47-42DF-B5EE-1065002E6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290332"/>
              </p:ext>
            </p:extLst>
          </p:nvPr>
        </p:nvGraphicFramePr>
        <p:xfrm>
          <a:off x="4026929" y="2662132"/>
          <a:ext cx="3149600" cy="4095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949F50-7430-4F75-B10F-FBC1CB5E6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755053"/>
              </p:ext>
            </p:extLst>
          </p:nvPr>
        </p:nvGraphicFramePr>
        <p:xfrm>
          <a:off x="7416114" y="2804944"/>
          <a:ext cx="4475892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973">
                  <a:extLst>
                    <a:ext uri="{9D8B030D-6E8A-4147-A177-3AD203B41FA5}">
                      <a16:colId xmlns:a16="http://schemas.microsoft.com/office/drawing/2014/main" val="3174614514"/>
                    </a:ext>
                  </a:extLst>
                </a:gridCol>
                <a:gridCol w="1118973">
                  <a:extLst>
                    <a:ext uri="{9D8B030D-6E8A-4147-A177-3AD203B41FA5}">
                      <a16:colId xmlns:a16="http://schemas.microsoft.com/office/drawing/2014/main" val="297628379"/>
                    </a:ext>
                  </a:extLst>
                </a:gridCol>
                <a:gridCol w="1118973">
                  <a:extLst>
                    <a:ext uri="{9D8B030D-6E8A-4147-A177-3AD203B41FA5}">
                      <a16:colId xmlns:a16="http://schemas.microsoft.com/office/drawing/2014/main" val="3134956934"/>
                    </a:ext>
                  </a:extLst>
                </a:gridCol>
                <a:gridCol w="1118973">
                  <a:extLst>
                    <a:ext uri="{9D8B030D-6E8A-4147-A177-3AD203B41FA5}">
                      <a16:colId xmlns:a16="http://schemas.microsoft.com/office/drawing/2014/main" val="2503653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Value</a:t>
                      </a:r>
                      <a:r>
                        <a:rPr lang="en-US" sz="1800" baseline="-25000" dirty="0" err="1"/>
                        <a:t>old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Value</a:t>
                      </a:r>
                      <a:r>
                        <a:rPr lang="en-US" baseline="-25000" dirty="0" err="1"/>
                        <a:t>new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332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Continuous(age, job </a:t>
                      </a:r>
                      <a:r>
                        <a:rPr lang="en-US" sz="1400" dirty="0" err="1"/>
                        <a:t>xp</a:t>
                      </a:r>
                      <a:r>
                        <a:rPr lang="en-US" sz="1400" dirty="0"/>
                        <a:t>, marriage period)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Gauss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Categorical (gender of child, sibling)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“daughter”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“son”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68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Continuous(Number of children, people accompanying)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Truncated Count (does not make zero or max)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02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/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F186-755B-44EB-BF30-4AB04627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54756-1CD3-4F2E-A451-A25F45E59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9533"/>
            <a:ext cx="10033686" cy="4733539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C5F5C142-8914-4DF8-901D-201E7DA7B69F}"/>
              </a:ext>
            </a:extLst>
          </p:cNvPr>
          <p:cNvSpPr/>
          <p:nvPr/>
        </p:nvSpPr>
        <p:spPr>
          <a:xfrm rot="16200000">
            <a:off x="3204462" y="3632829"/>
            <a:ext cx="386277" cy="3996366"/>
          </a:xfrm>
          <a:prstGeom prst="leftBrac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40C221-7F41-43A1-A8A2-B8580B17F9E5}"/>
              </a:ext>
            </a:extLst>
          </p:cNvPr>
          <p:cNvSpPr txBox="1"/>
          <p:nvPr/>
        </p:nvSpPr>
        <p:spPr>
          <a:xfrm>
            <a:off x="2931062" y="5824151"/>
            <a:ext cx="93307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covered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BD6DB471-340B-46BD-A069-E197B2A378EE}"/>
              </a:ext>
            </a:extLst>
          </p:cNvPr>
          <p:cNvSpPr/>
          <p:nvPr/>
        </p:nvSpPr>
        <p:spPr>
          <a:xfrm rot="16200000">
            <a:off x="7116913" y="4206753"/>
            <a:ext cx="386277" cy="2910015"/>
          </a:xfrm>
          <a:prstGeom prst="leftBrac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74E69C-C9F6-4D4E-8757-21E21D8D7E47}"/>
              </a:ext>
            </a:extLst>
          </p:cNvPr>
          <p:cNvSpPr txBox="1"/>
          <p:nvPr/>
        </p:nvSpPr>
        <p:spPr>
          <a:xfrm>
            <a:off x="6617874" y="5854899"/>
            <a:ext cx="1384353" cy="36933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Don’t worry!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5E300049-8AB6-4373-8DC0-5D230F89C356}"/>
              </a:ext>
            </a:extLst>
          </p:cNvPr>
          <p:cNvSpPr/>
          <p:nvPr/>
        </p:nvSpPr>
        <p:spPr>
          <a:xfrm rot="16200000">
            <a:off x="9456362" y="4979788"/>
            <a:ext cx="386277" cy="1384353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A115DE-5508-4FC1-8E2D-BDB9ED22FA12}"/>
              </a:ext>
            </a:extLst>
          </p:cNvPr>
          <p:cNvSpPr txBox="1"/>
          <p:nvPr/>
        </p:nvSpPr>
        <p:spPr>
          <a:xfrm>
            <a:off x="9096816" y="5865104"/>
            <a:ext cx="1105367" cy="36933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API, Front</a:t>
            </a:r>
          </a:p>
        </p:txBody>
      </p:sp>
    </p:spTree>
    <p:extLst>
      <p:ext uri="{BB962C8B-B14F-4D97-AF65-F5344CB8AC3E}">
        <p14:creationId xmlns:p14="http://schemas.microsoft.com/office/powerpoint/2010/main" val="187400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55BE-F62B-426A-B4BD-1C93D3E3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91F0A-A24D-4F4A-A901-F7330C006E34}"/>
              </a:ext>
            </a:extLst>
          </p:cNvPr>
          <p:cNvSpPr txBox="1"/>
          <p:nvPr/>
        </p:nvSpPr>
        <p:spPr>
          <a:xfrm>
            <a:off x="838200" y="3715265"/>
            <a:ext cx="49564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XAI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9AEB1-6FCE-4923-8DA4-27607396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245" y="1428194"/>
            <a:ext cx="5369509" cy="4943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911890-BCF1-49A1-801C-DDA14379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28" y="1167779"/>
            <a:ext cx="4672141" cy="5464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B4D7C7-29F3-450A-917C-56AF47BC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3" y="1167779"/>
            <a:ext cx="7639050" cy="5534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138036-5F2D-4223-A8FE-5F2C6D379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473" y="2051009"/>
            <a:ext cx="76295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931B-695F-4C84-A668-4051A9C9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(Concept)</a:t>
            </a:r>
          </a:p>
        </p:txBody>
      </p:sp>
      <p:pic>
        <p:nvPicPr>
          <p:cNvPr id="4" name="632e00c0da750b6a8cdb9d90_Gather-Overview-transcode">
            <a:hlinkClick r:id="" action="ppaction://media"/>
            <a:extLst>
              <a:ext uri="{FF2B5EF4-FFF2-40B4-BE49-F238E27FC236}">
                <a16:creationId xmlns:a16="http://schemas.microsoft.com/office/drawing/2014/main" id="{7EF4AD4C-1ED8-43D3-A8CD-7A752B77C9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22549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2A8EC-364B-4320-9B66-9B990A73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0E645D-A879-4587-806C-840BE6691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179" y="1494088"/>
            <a:ext cx="7905842" cy="4998787"/>
          </a:xfrm>
        </p:spPr>
      </p:pic>
    </p:spTree>
    <p:extLst>
      <p:ext uri="{BB962C8B-B14F-4D97-AF65-F5344CB8AC3E}">
        <p14:creationId xmlns:p14="http://schemas.microsoft.com/office/powerpoint/2010/main" val="174064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11C8A-728E-4A14-A4E0-72D1E62E48D9}"/>
              </a:ext>
            </a:extLst>
          </p:cNvPr>
          <p:cNvSpPr txBox="1"/>
          <p:nvPr/>
        </p:nvSpPr>
        <p:spPr>
          <a:xfrm>
            <a:off x="3402227" y="2705725"/>
            <a:ext cx="53875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38568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355</Words>
  <Application>Microsoft Office PowerPoint</Application>
  <PresentationFormat>Widescreen</PresentationFormat>
  <Paragraphs>92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Office Theme</vt:lpstr>
      <vt:lpstr>Vizard</vt:lpstr>
      <vt:lpstr>Data</vt:lpstr>
      <vt:lpstr>Data Preprocessing</vt:lpstr>
      <vt:lpstr>Modeling</vt:lpstr>
      <vt:lpstr>Presentation</vt:lpstr>
      <vt:lpstr>Presentation (Concept)</vt:lpstr>
      <vt:lpstr>Technical Details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Vizard</dc:title>
  <dc:creator>Nik NahalGasht</dc:creator>
  <cp:lastModifiedBy>Nik NahalGasht</cp:lastModifiedBy>
  <cp:revision>56</cp:revision>
  <dcterms:created xsi:type="dcterms:W3CDTF">2023-04-03T07:19:59Z</dcterms:created>
  <dcterms:modified xsi:type="dcterms:W3CDTF">2023-05-30T08:52:34Z</dcterms:modified>
</cp:coreProperties>
</file>